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sldIdLst>
    <p:sldId id="256" r:id="rId2"/>
    <p:sldId id="257" r:id="rId3"/>
    <p:sldId id="264" r:id="rId4"/>
    <p:sldId id="280" r:id="rId5"/>
    <p:sldId id="258" r:id="rId6"/>
    <p:sldId id="259" r:id="rId7"/>
    <p:sldId id="263" r:id="rId8"/>
    <p:sldId id="260" r:id="rId9"/>
    <p:sldId id="268" r:id="rId10"/>
    <p:sldId id="266" r:id="rId11"/>
    <p:sldId id="267" r:id="rId12"/>
    <p:sldId id="261" r:id="rId13"/>
    <p:sldId id="270" r:id="rId14"/>
    <p:sldId id="271" r:id="rId15"/>
    <p:sldId id="269" r:id="rId16"/>
    <p:sldId id="279" r:id="rId17"/>
    <p:sldId id="272" r:id="rId18"/>
    <p:sldId id="274" r:id="rId19"/>
    <p:sldId id="273" r:id="rId20"/>
    <p:sldId id="277" r:id="rId21"/>
    <p:sldId id="265" r:id="rId22"/>
    <p:sldId id="281" r:id="rId23"/>
    <p:sldId id="276" r:id="rId24"/>
    <p:sldId id="282" r:id="rId25"/>
    <p:sldId id="284" r:id="rId26"/>
    <p:sldId id="283" r:id="rId27"/>
    <p:sldId id="27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D99146-77B9-4C43-A9BF-B65EC2635B0A}" v="272" dt="2023-12-03T08:47:45.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34"/>
    <p:restoredTop sz="95714"/>
  </p:normalViewPr>
  <p:slideViewPr>
    <p:cSldViewPr snapToGrid="0">
      <p:cViewPr varScale="1">
        <p:scale>
          <a:sx n="95" d="100"/>
          <a:sy n="95" d="100"/>
        </p:scale>
        <p:origin x="18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kang Tian" userId="c88ad625636abf18" providerId="LiveId" clId="{30D99146-77B9-4C43-A9BF-B65EC2635B0A}"/>
    <pc:docChg chg="undo custSel addSld delSld modSld sldOrd">
      <pc:chgData name="Zhikang Tian" userId="c88ad625636abf18" providerId="LiveId" clId="{30D99146-77B9-4C43-A9BF-B65EC2635B0A}" dt="2023-12-03T08:50:26.867" v="7054" actId="20577"/>
      <pc:docMkLst>
        <pc:docMk/>
      </pc:docMkLst>
      <pc:sldChg chg="addSp modSp mod setBg">
        <pc:chgData name="Zhikang Tian" userId="c88ad625636abf18" providerId="LiveId" clId="{30D99146-77B9-4C43-A9BF-B65EC2635B0A}" dt="2023-12-02T08:15:07.162" v="3023" actId="1076"/>
        <pc:sldMkLst>
          <pc:docMk/>
          <pc:sldMk cId="1090134347" sldId="256"/>
        </pc:sldMkLst>
        <pc:spChg chg="mod">
          <ac:chgData name="Zhikang Tian" userId="c88ad625636abf18" providerId="LiveId" clId="{30D99146-77B9-4C43-A9BF-B65EC2635B0A}" dt="2023-12-02T08:02:56.268" v="2986" actId="403"/>
          <ac:spMkLst>
            <pc:docMk/>
            <pc:sldMk cId="1090134347" sldId="256"/>
            <ac:spMk id="2" creationId="{776C5793-973F-3CD3-3BFB-C93633FB800B}"/>
          </ac:spMkLst>
        </pc:spChg>
        <pc:spChg chg="mod">
          <ac:chgData name="Zhikang Tian" userId="c88ad625636abf18" providerId="LiveId" clId="{30D99146-77B9-4C43-A9BF-B65EC2635B0A}" dt="2023-12-02T08:02:51.623" v="2985" actId="403"/>
          <ac:spMkLst>
            <pc:docMk/>
            <pc:sldMk cId="1090134347" sldId="256"/>
            <ac:spMk id="3" creationId="{D1B53BEF-0684-EE2E-5AE9-8CCA3ED59620}"/>
          </ac:spMkLst>
        </pc:spChg>
        <pc:spChg chg="add">
          <ac:chgData name="Zhikang Tian" userId="c88ad625636abf18" providerId="LiveId" clId="{30D99146-77B9-4C43-A9BF-B65EC2635B0A}" dt="2023-12-02T08:02:35.698" v="2977" actId="26606"/>
          <ac:spMkLst>
            <pc:docMk/>
            <pc:sldMk cId="1090134347" sldId="256"/>
            <ac:spMk id="9" creationId="{0DC895F7-4E59-40FB-87DD-ACE47F94C143}"/>
          </ac:spMkLst>
        </pc:spChg>
        <pc:picChg chg="add mod">
          <ac:chgData name="Zhikang Tian" userId="c88ad625636abf18" providerId="LiveId" clId="{30D99146-77B9-4C43-A9BF-B65EC2635B0A}" dt="2023-12-02T08:15:07.162" v="3023" actId="1076"/>
          <ac:picMkLst>
            <pc:docMk/>
            <pc:sldMk cId="1090134347" sldId="256"/>
            <ac:picMk id="5" creationId="{5F26E00E-DDEE-A934-F496-029AC081827C}"/>
          </ac:picMkLst>
        </pc:picChg>
        <pc:picChg chg="add">
          <ac:chgData name="Zhikang Tian" userId="c88ad625636abf18" providerId="LiveId" clId="{30D99146-77B9-4C43-A9BF-B65EC2635B0A}" dt="2023-12-02T08:02:35.698" v="2977" actId="26606"/>
          <ac:picMkLst>
            <pc:docMk/>
            <pc:sldMk cId="1090134347" sldId="256"/>
            <ac:picMk id="11" creationId="{1A4C720E-710D-44F8-A8D7-2BAA61E1814B}"/>
          </ac:picMkLst>
        </pc:picChg>
      </pc:sldChg>
      <pc:sldChg chg="modSp mod">
        <pc:chgData name="Zhikang Tian" userId="c88ad625636abf18" providerId="LiveId" clId="{30D99146-77B9-4C43-A9BF-B65EC2635B0A}" dt="2023-12-02T08:03:08.720" v="2988" actId="20577"/>
        <pc:sldMkLst>
          <pc:docMk/>
          <pc:sldMk cId="2769388673" sldId="257"/>
        </pc:sldMkLst>
        <pc:spChg chg="mod">
          <ac:chgData name="Zhikang Tian" userId="c88ad625636abf18" providerId="LiveId" clId="{30D99146-77B9-4C43-A9BF-B65EC2635B0A}" dt="2023-12-02T08:03:08.720" v="2988" actId="20577"/>
          <ac:spMkLst>
            <pc:docMk/>
            <pc:sldMk cId="2769388673" sldId="257"/>
            <ac:spMk id="3" creationId="{4A1FC6DF-313F-6721-B309-394766D2E213}"/>
          </ac:spMkLst>
        </pc:spChg>
      </pc:sldChg>
      <pc:sldChg chg="modSp mod">
        <pc:chgData name="Zhikang Tian" userId="c88ad625636abf18" providerId="LiveId" clId="{30D99146-77B9-4C43-A9BF-B65EC2635B0A}" dt="2023-12-03T04:11:58.490" v="3948" actId="20577"/>
        <pc:sldMkLst>
          <pc:docMk/>
          <pc:sldMk cId="3191690072" sldId="259"/>
        </pc:sldMkLst>
        <pc:spChg chg="mod">
          <ac:chgData name="Zhikang Tian" userId="c88ad625636abf18" providerId="LiveId" clId="{30D99146-77B9-4C43-A9BF-B65EC2635B0A}" dt="2023-12-03T04:11:58.490" v="3948" actId="20577"/>
          <ac:spMkLst>
            <pc:docMk/>
            <pc:sldMk cId="3191690072" sldId="259"/>
            <ac:spMk id="3" creationId="{D01AE82A-F2D6-65CF-6407-45F12F5F90DB}"/>
          </ac:spMkLst>
        </pc:spChg>
      </pc:sldChg>
      <pc:sldChg chg="addSp delSp modSp mod">
        <pc:chgData name="Zhikang Tian" userId="c88ad625636abf18" providerId="LiveId" clId="{30D99146-77B9-4C43-A9BF-B65EC2635B0A}" dt="2023-12-02T07:32:41.486" v="2893"/>
        <pc:sldMkLst>
          <pc:docMk/>
          <pc:sldMk cId="735983844" sldId="260"/>
        </pc:sldMkLst>
        <pc:spChg chg="add del mod">
          <ac:chgData name="Zhikang Tian" userId="c88ad625636abf18" providerId="LiveId" clId="{30D99146-77B9-4C43-A9BF-B65EC2635B0A}" dt="2023-12-02T07:32:41.486" v="2893"/>
          <ac:spMkLst>
            <pc:docMk/>
            <pc:sldMk cId="735983844" sldId="260"/>
            <ac:spMk id="4" creationId="{8C1E253B-D901-9441-E550-4496FBA6BBB9}"/>
          </ac:spMkLst>
        </pc:spChg>
      </pc:sldChg>
      <pc:sldChg chg="addSp delSp modSp mod setBg">
        <pc:chgData name="Zhikang Tian" userId="c88ad625636abf18" providerId="LiveId" clId="{30D99146-77B9-4C43-A9BF-B65EC2635B0A}" dt="2023-12-03T05:55:41.196" v="5077" actId="20577"/>
        <pc:sldMkLst>
          <pc:docMk/>
          <pc:sldMk cId="363822951" sldId="261"/>
        </pc:sldMkLst>
        <pc:spChg chg="mod">
          <ac:chgData name="Zhikang Tian" userId="c88ad625636abf18" providerId="LiveId" clId="{30D99146-77B9-4C43-A9BF-B65EC2635B0A}" dt="2023-12-03T05:41:24.599" v="4839" actId="14100"/>
          <ac:spMkLst>
            <pc:docMk/>
            <pc:sldMk cId="363822951" sldId="261"/>
            <ac:spMk id="2" creationId="{0FD97682-3A20-7CC0-B703-A0C89C0AD4ED}"/>
          </ac:spMkLst>
        </pc:spChg>
        <pc:spChg chg="add del mod">
          <ac:chgData name="Zhikang Tian" userId="c88ad625636abf18" providerId="LiveId" clId="{30D99146-77B9-4C43-A9BF-B65EC2635B0A}" dt="2023-12-03T05:40:02.358" v="4821" actId="478"/>
          <ac:spMkLst>
            <pc:docMk/>
            <pc:sldMk cId="363822951" sldId="261"/>
            <ac:spMk id="4" creationId="{6CBB4312-F918-5602-6E45-CFDF6954A807}"/>
          </ac:spMkLst>
        </pc:spChg>
        <pc:spChg chg="mod">
          <ac:chgData name="Zhikang Tian" userId="c88ad625636abf18" providerId="LiveId" clId="{30D99146-77B9-4C43-A9BF-B65EC2635B0A}" dt="2023-12-03T05:55:41.196" v="5077" actId="20577"/>
          <ac:spMkLst>
            <pc:docMk/>
            <pc:sldMk cId="363822951" sldId="261"/>
            <ac:spMk id="6" creationId="{37C328CA-AC54-392E-88BD-22044EB91059}"/>
          </ac:spMkLst>
        </pc:spChg>
        <pc:spChg chg="add del">
          <ac:chgData name="Zhikang Tian" userId="c88ad625636abf18" providerId="LiveId" clId="{30D99146-77B9-4C43-A9BF-B65EC2635B0A}" dt="2023-12-03T05:40:24.124" v="4823" actId="26606"/>
          <ac:spMkLst>
            <pc:docMk/>
            <pc:sldMk cId="363822951" sldId="261"/>
            <ac:spMk id="11" creationId="{50E53EDA-3B94-4F6B-9E86-D3BB9EBB9616}"/>
          </ac:spMkLst>
        </pc:spChg>
        <pc:spChg chg="add">
          <ac:chgData name="Zhikang Tian" userId="c88ad625636abf18" providerId="LiveId" clId="{30D99146-77B9-4C43-A9BF-B65EC2635B0A}" dt="2023-12-03T05:40:24.142" v="4824" actId="26606"/>
          <ac:spMkLst>
            <pc:docMk/>
            <pc:sldMk cId="363822951" sldId="261"/>
            <ac:spMk id="15" creationId="{C1709A45-C6F3-4CEE-AA0F-887FAC5CAE7D}"/>
          </ac:spMkLst>
        </pc:spChg>
        <pc:picChg chg="add del mod">
          <ac:chgData name="Zhikang Tian" userId="c88ad625636abf18" providerId="LiveId" clId="{30D99146-77B9-4C43-A9BF-B65EC2635B0A}" dt="2023-12-03T03:57:40.152" v="3841" actId="478"/>
          <ac:picMkLst>
            <pc:docMk/>
            <pc:sldMk cId="363822951" sldId="261"/>
            <ac:picMk id="4" creationId="{8EBF1C08-ADCF-AEA1-1811-FB3CC1D0A710}"/>
          </ac:picMkLst>
        </pc:picChg>
        <pc:picChg chg="del mod">
          <ac:chgData name="Zhikang Tian" userId="c88ad625636abf18" providerId="LiveId" clId="{30D99146-77B9-4C43-A9BF-B65EC2635B0A}" dt="2023-12-03T05:39:59.803" v="4820" actId="21"/>
          <ac:picMkLst>
            <pc:docMk/>
            <pc:sldMk cId="363822951" sldId="261"/>
            <ac:picMk id="5" creationId="{4EBF07B3-B654-CB2B-9C31-A787E9C17639}"/>
          </ac:picMkLst>
        </pc:picChg>
        <pc:picChg chg="add mod">
          <ac:chgData name="Zhikang Tian" userId="c88ad625636abf18" providerId="LiveId" clId="{30D99146-77B9-4C43-A9BF-B65EC2635B0A}" dt="2023-12-03T05:41:26.397" v="4840" actId="1076"/>
          <ac:picMkLst>
            <pc:docMk/>
            <pc:sldMk cId="363822951" sldId="261"/>
            <ac:picMk id="7" creationId="{0ADE666A-210A-D96A-6DB7-BDEFF44AA858}"/>
          </ac:picMkLst>
        </pc:picChg>
        <pc:picChg chg="add del mod">
          <ac:chgData name="Zhikang Tian" userId="c88ad625636abf18" providerId="LiveId" clId="{30D99146-77B9-4C43-A9BF-B65EC2635B0A}" dt="2023-12-03T03:57:45.747" v="3842" actId="478"/>
          <ac:picMkLst>
            <pc:docMk/>
            <pc:sldMk cId="363822951" sldId="261"/>
            <ac:picMk id="7" creationId="{D41C9491-D822-CB6C-2455-649902F6628E}"/>
          </ac:picMkLst>
        </pc:picChg>
        <pc:cxnChg chg="add del">
          <ac:chgData name="Zhikang Tian" userId="c88ad625636abf18" providerId="LiveId" clId="{30D99146-77B9-4C43-A9BF-B65EC2635B0A}" dt="2023-12-03T05:40:24.124" v="4823" actId="26606"/>
          <ac:cxnSpMkLst>
            <pc:docMk/>
            <pc:sldMk cId="363822951" sldId="261"/>
            <ac:cxnSpMk id="13" creationId="{30EFD79F-7790-479B-B7DB-BD0D8C101DDD}"/>
          </ac:cxnSpMkLst>
        </pc:cxnChg>
        <pc:cxnChg chg="add">
          <ac:chgData name="Zhikang Tian" userId="c88ad625636abf18" providerId="LiveId" clId="{30D99146-77B9-4C43-A9BF-B65EC2635B0A}" dt="2023-12-03T05:40:24.142" v="4824" actId="26606"/>
          <ac:cxnSpMkLst>
            <pc:docMk/>
            <pc:sldMk cId="363822951" sldId="261"/>
            <ac:cxnSpMk id="16" creationId="{26E963D7-0A73-484A-B8A2-DDBFEA123C2F}"/>
          </ac:cxnSpMkLst>
        </pc:cxnChg>
      </pc:sldChg>
      <pc:sldChg chg="del">
        <pc:chgData name="Zhikang Tian" userId="c88ad625636abf18" providerId="LiveId" clId="{30D99146-77B9-4C43-A9BF-B65EC2635B0A}" dt="2023-12-02T07:26:09.626" v="2647" actId="2696"/>
        <pc:sldMkLst>
          <pc:docMk/>
          <pc:sldMk cId="3220397698" sldId="262"/>
        </pc:sldMkLst>
      </pc:sldChg>
      <pc:sldChg chg="addSp delSp modSp mod setBg">
        <pc:chgData name="Zhikang Tian" userId="c88ad625636abf18" providerId="LiveId" clId="{30D99146-77B9-4C43-A9BF-B65EC2635B0A}" dt="2023-12-02T08:05:57.119" v="2994" actId="27614"/>
        <pc:sldMkLst>
          <pc:docMk/>
          <pc:sldMk cId="4153307449" sldId="263"/>
        </pc:sldMkLst>
        <pc:spChg chg="mod">
          <ac:chgData name="Zhikang Tian" userId="c88ad625636abf18" providerId="LiveId" clId="{30D99146-77B9-4C43-A9BF-B65EC2635B0A}" dt="2023-12-02T08:05:51.849" v="2993" actId="26606"/>
          <ac:spMkLst>
            <pc:docMk/>
            <pc:sldMk cId="4153307449" sldId="263"/>
            <ac:spMk id="4" creationId="{45149900-A9A3-E6E8-724E-0FB400039A0F}"/>
          </ac:spMkLst>
        </pc:spChg>
        <pc:spChg chg="add del">
          <ac:chgData name="Zhikang Tian" userId="c88ad625636abf18" providerId="LiveId" clId="{30D99146-77B9-4C43-A9BF-B65EC2635B0A}" dt="2023-12-02T08:05:43.262" v="2990" actId="26606"/>
          <ac:spMkLst>
            <pc:docMk/>
            <pc:sldMk cId="4153307449" sldId="263"/>
            <ac:spMk id="11" creationId="{3D1E5586-8BB5-40F6-96C3-2E87DD7CE5CD}"/>
          </ac:spMkLst>
        </pc:spChg>
        <pc:spChg chg="add del">
          <ac:chgData name="Zhikang Tian" userId="c88ad625636abf18" providerId="LiveId" clId="{30D99146-77B9-4C43-A9BF-B65EC2635B0A}" dt="2023-12-02T08:05:51.802" v="2992" actId="26606"/>
          <ac:spMkLst>
            <pc:docMk/>
            <pc:sldMk cId="4153307449" sldId="263"/>
            <ac:spMk id="12" creationId="{0DC895F7-4E59-40FB-87DD-ACE47F94C143}"/>
          </ac:spMkLst>
        </pc:spChg>
        <pc:picChg chg="add del">
          <ac:chgData name="Zhikang Tian" userId="c88ad625636abf18" providerId="LiveId" clId="{30D99146-77B9-4C43-A9BF-B65EC2635B0A}" dt="2023-12-02T08:05:51.802" v="2992" actId="26606"/>
          <ac:picMkLst>
            <pc:docMk/>
            <pc:sldMk cId="4153307449" sldId="263"/>
            <ac:picMk id="6" creationId="{C1B31503-2706-24EE-3BC8-D31B41657FAC}"/>
          </ac:picMkLst>
        </pc:picChg>
        <pc:picChg chg="add del">
          <ac:chgData name="Zhikang Tian" userId="c88ad625636abf18" providerId="LiveId" clId="{30D99146-77B9-4C43-A9BF-B65EC2635B0A}" dt="2023-12-02T08:05:43.262" v="2990" actId="26606"/>
          <ac:picMkLst>
            <pc:docMk/>
            <pc:sldMk cId="4153307449" sldId="263"/>
            <ac:picMk id="9" creationId="{18BD78ED-75E1-4879-B369-BC61F7C45E22}"/>
          </ac:picMkLst>
        </pc:picChg>
        <pc:picChg chg="add del">
          <ac:chgData name="Zhikang Tian" userId="c88ad625636abf18" providerId="LiveId" clId="{30D99146-77B9-4C43-A9BF-B65EC2635B0A}" dt="2023-12-02T08:05:51.802" v="2992" actId="26606"/>
          <ac:picMkLst>
            <pc:docMk/>
            <pc:sldMk cId="4153307449" sldId="263"/>
            <ac:picMk id="10" creationId="{CBECFFDC-94DB-4DA3-94FE-22FEDDA8FA30}"/>
          </ac:picMkLst>
        </pc:picChg>
        <pc:picChg chg="add del">
          <ac:chgData name="Zhikang Tian" userId="c88ad625636abf18" providerId="LiveId" clId="{30D99146-77B9-4C43-A9BF-B65EC2635B0A}" dt="2023-12-02T08:05:51.802" v="2992" actId="26606"/>
          <ac:picMkLst>
            <pc:docMk/>
            <pc:sldMk cId="4153307449" sldId="263"/>
            <ac:picMk id="14" creationId="{1A4C720E-710D-44F8-A8D7-2BAA61E1814B}"/>
          </ac:picMkLst>
        </pc:picChg>
        <pc:picChg chg="add">
          <ac:chgData name="Zhikang Tian" userId="c88ad625636abf18" providerId="LiveId" clId="{30D99146-77B9-4C43-A9BF-B65EC2635B0A}" dt="2023-12-02T08:05:51.849" v="2993" actId="26606"/>
          <ac:picMkLst>
            <pc:docMk/>
            <pc:sldMk cId="4153307449" sldId="263"/>
            <ac:picMk id="16" creationId="{8A9487CD-7D0F-41CA-BC10-EA03D14049D7}"/>
          </ac:picMkLst>
        </pc:picChg>
        <pc:picChg chg="add mod">
          <ac:chgData name="Zhikang Tian" userId="c88ad625636abf18" providerId="LiveId" clId="{30D99146-77B9-4C43-A9BF-B65EC2635B0A}" dt="2023-12-02T08:05:57.119" v="2994" actId="27614"/>
          <ac:picMkLst>
            <pc:docMk/>
            <pc:sldMk cId="4153307449" sldId="263"/>
            <ac:picMk id="17" creationId="{EDE22147-0017-DF51-4FBD-532362C213CB}"/>
          </ac:picMkLst>
        </pc:picChg>
        <pc:picChg chg="add">
          <ac:chgData name="Zhikang Tian" userId="c88ad625636abf18" providerId="LiveId" clId="{30D99146-77B9-4C43-A9BF-B65EC2635B0A}" dt="2023-12-02T08:05:51.849" v="2993" actId="26606"/>
          <ac:picMkLst>
            <pc:docMk/>
            <pc:sldMk cId="4153307449" sldId="263"/>
            <ac:picMk id="18" creationId="{A3DB6EEB-9606-4725-9F53-8A88BE62BCB7}"/>
          </ac:picMkLst>
        </pc:picChg>
        <pc:cxnChg chg="add del">
          <ac:chgData name="Zhikang Tian" userId="c88ad625636abf18" providerId="LiveId" clId="{30D99146-77B9-4C43-A9BF-B65EC2635B0A}" dt="2023-12-02T08:05:43.262" v="2990" actId="26606"/>
          <ac:cxnSpMkLst>
            <pc:docMk/>
            <pc:sldMk cId="4153307449" sldId="263"/>
            <ac:cxnSpMk id="13" creationId="{8A832D40-B9E2-4CE7-9E0A-B35591EA2035}"/>
          </ac:cxnSpMkLst>
        </pc:cxnChg>
      </pc:sldChg>
      <pc:sldChg chg="addSp delSp modSp mod setBg modClrScheme setClrOvrMap delDesignElem chgLayout">
        <pc:chgData name="Zhikang Tian" userId="c88ad625636abf18" providerId="LiveId" clId="{30D99146-77B9-4C43-A9BF-B65EC2635B0A}" dt="2023-12-02T23:55:42.679" v="3645" actId="1076"/>
        <pc:sldMkLst>
          <pc:docMk/>
          <pc:sldMk cId="151223595" sldId="264"/>
        </pc:sldMkLst>
        <pc:spChg chg="mod ord">
          <ac:chgData name="Zhikang Tian" userId="c88ad625636abf18" providerId="LiveId" clId="{30D99146-77B9-4C43-A9BF-B65EC2635B0A}" dt="2023-12-02T23:55:37.264" v="3642" actId="1076"/>
          <ac:spMkLst>
            <pc:docMk/>
            <pc:sldMk cId="151223595" sldId="264"/>
            <ac:spMk id="2" creationId="{94C38E06-9770-E170-807C-1FBCE3AB47F7}"/>
          </ac:spMkLst>
        </pc:spChg>
        <pc:spChg chg="del mod">
          <ac:chgData name="Zhikang Tian" userId="c88ad625636abf18" providerId="LiveId" clId="{30D99146-77B9-4C43-A9BF-B65EC2635B0A}" dt="2023-12-02T07:59:29.128" v="2962" actId="26606"/>
          <ac:spMkLst>
            <pc:docMk/>
            <pc:sldMk cId="151223595" sldId="264"/>
            <ac:spMk id="3" creationId="{DC45E441-2E11-685D-AA33-1148EE096A71}"/>
          </ac:spMkLst>
        </pc:spChg>
        <pc:spChg chg="add del">
          <ac:chgData name="Zhikang Tian" userId="c88ad625636abf18" providerId="LiveId" clId="{30D99146-77B9-4C43-A9BF-B65EC2635B0A}" dt="2023-12-02T23:53:57.784" v="3617" actId="700"/>
          <ac:spMkLst>
            <pc:docMk/>
            <pc:sldMk cId="151223595" sldId="264"/>
            <ac:spMk id="9" creationId="{7DE2AFF0-0440-4F06-B1DF-78376F2D680E}"/>
          </ac:spMkLst>
        </pc:spChg>
        <pc:spChg chg="add del">
          <ac:chgData name="Zhikang Tian" userId="c88ad625636abf18" providerId="LiveId" clId="{30D99146-77B9-4C43-A9BF-B65EC2635B0A}" dt="2023-12-02T23:53:57.784" v="3617" actId="700"/>
          <ac:spMkLst>
            <pc:docMk/>
            <pc:sldMk cId="151223595" sldId="264"/>
            <ac:spMk id="11" creationId="{1AB6B45E-632E-4C37-A285-6FAD80F713B0}"/>
          </ac:spMkLst>
        </pc:spChg>
        <pc:graphicFrameChg chg="add mod ord">
          <ac:chgData name="Zhikang Tian" userId="c88ad625636abf18" providerId="LiveId" clId="{30D99146-77B9-4C43-A9BF-B65EC2635B0A}" dt="2023-12-02T23:54:49.350" v="3630" actId="1076"/>
          <ac:graphicFrameMkLst>
            <pc:docMk/>
            <pc:sldMk cId="151223595" sldId="264"/>
            <ac:graphicFrameMk id="5" creationId="{D995A4A6-B069-9764-1353-6A5ACC3970DB}"/>
          </ac:graphicFrameMkLst>
        </pc:graphicFrameChg>
        <pc:picChg chg="add mod">
          <ac:chgData name="Zhikang Tian" userId="c88ad625636abf18" providerId="LiveId" clId="{30D99146-77B9-4C43-A9BF-B65EC2635B0A}" dt="2023-12-02T23:55:38.918" v="3644" actId="1076"/>
          <ac:picMkLst>
            <pc:docMk/>
            <pc:sldMk cId="151223595" sldId="264"/>
            <ac:picMk id="3" creationId="{27B97575-E9F3-0B4B-C759-5FE519B78344}"/>
          </ac:picMkLst>
        </pc:picChg>
        <pc:picChg chg="add mod">
          <ac:chgData name="Zhikang Tian" userId="c88ad625636abf18" providerId="LiveId" clId="{30D99146-77B9-4C43-A9BF-B65EC2635B0A}" dt="2023-12-02T23:55:32.480" v="3641" actId="1076"/>
          <ac:picMkLst>
            <pc:docMk/>
            <pc:sldMk cId="151223595" sldId="264"/>
            <ac:picMk id="4" creationId="{4C159A0F-4C3C-9176-B0CE-44A13346302F}"/>
          </ac:picMkLst>
        </pc:picChg>
        <pc:picChg chg="add mod">
          <ac:chgData name="Zhikang Tian" userId="c88ad625636abf18" providerId="LiveId" clId="{30D99146-77B9-4C43-A9BF-B65EC2635B0A}" dt="2023-12-02T23:55:42.679" v="3645" actId="1076"/>
          <ac:picMkLst>
            <pc:docMk/>
            <pc:sldMk cId="151223595" sldId="264"/>
            <ac:picMk id="6" creationId="{12B663F8-D64C-D2D9-FB66-57B97ABE479F}"/>
          </ac:picMkLst>
        </pc:picChg>
      </pc:sldChg>
      <pc:sldChg chg="addSp delSp modSp mod setBg">
        <pc:chgData name="Zhikang Tian" userId="c88ad625636abf18" providerId="LiveId" clId="{30D99146-77B9-4C43-A9BF-B65EC2635B0A}" dt="2023-12-03T00:11:34.607" v="3651" actId="1076"/>
        <pc:sldMkLst>
          <pc:docMk/>
          <pc:sldMk cId="3491483394" sldId="265"/>
        </pc:sldMkLst>
        <pc:spChg chg="mod">
          <ac:chgData name="Zhikang Tian" userId="c88ad625636abf18" providerId="LiveId" clId="{30D99146-77B9-4C43-A9BF-B65EC2635B0A}" dt="2023-12-02T08:12:24.607" v="3020" actId="26606"/>
          <ac:spMkLst>
            <pc:docMk/>
            <pc:sldMk cId="3491483394" sldId="265"/>
            <ac:spMk id="4" creationId="{45149900-A9A3-E6E8-724E-0FB400039A0F}"/>
          </ac:spMkLst>
        </pc:spChg>
        <pc:spChg chg="add del">
          <ac:chgData name="Zhikang Tian" userId="c88ad625636abf18" providerId="LiveId" clId="{30D99146-77B9-4C43-A9BF-B65EC2635B0A}" dt="2023-12-02T08:12:24.581" v="3019" actId="26606"/>
          <ac:spMkLst>
            <pc:docMk/>
            <pc:sldMk cId="3491483394" sldId="265"/>
            <ac:spMk id="8" creationId="{0DC895F7-4E59-40FB-87DD-ACE47F94C143}"/>
          </ac:spMkLst>
        </pc:spChg>
        <pc:spChg chg="add">
          <ac:chgData name="Zhikang Tian" userId="c88ad625636abf18" providerId="LiveId" clId="{30D99146-77B9-4C43-A9BF-B65EC2635B0A}" dt="2023-12-02T08:12:24.607" v="3020" actId="26606"/>
          <ac:spMkLst>
            <pc:docMk/>
            <pc:sldMk cId="3491483394" sldId="265"/>
            <ac:spMk id="17" creationId="{0DC895F7-4E59-40FB-87DD-ACE47F94C143}"/>
          </ac:spMkLst>
        </pc:spChg>
        <pc:picChg chg="add del">
          <ac:chgData name="Zhikang Tian" userId="c88ad625636abf18" providerId="LiveId" clId="{30D99146-77B9-4C43-A9BF-B65EC2635B0A}" dt="2023-12-02T08:12:09.876" v="3017" actId="26606"/>
          <ac:picMkLst>
            <pc:docMk/>
            <pc:sldMk cId="3491483394" sldId="265"/>
            <ac:picMk id="6" creationId="{897552A2-9DF0-C3AE-5EE7-7A3E3C70810F}"/>
          </ac:picMkLst>
        </pc:picChg>
        <pc:picChg chg="add del">
          <ac:chgData name="Zhikang Tian" userId="c88ad625636abf18" providerId="LiveId" clId="{30D99146-77B9-4C43-A9BF-B65EC2635B0A}" dt="2023-12-02T08:12:24.581" v="3019" actId="26606"/>
          <ac:picMkLst>
            <pc:docMk/>
            <pc:sldMk cId="3491483394" sldId="265"/>
            <ac:picMk id="7" creationId="{CBECFFDC-94DB-4DA3-94FE-22FEDDA8FA30}"/>
          </ac:picMkLst>
        </pc:picChg>
        <pc:picChg chg="add del">
          <ac:chgData name="Zhikang Tian" userId="c88ad625636abf18" providerId="LiveId" clId="{30D99146-77B9-4C43-A9BF-B65EC2635B0A}" dt="2023-12-02T08:12:24.581" v="3019" actId="26606"/>
          <ac:picMkLst>
            <pc:docMk/>
            <pc:sldMk cId="3491483394" sldId="265"/>
            <ac:picMk id="9" creationId="{49B6C2AE-60A3-608B-5C6B-879A2839EF5E}"/>
          </ac:picMkLst>
        </pc:picChg>
        <pc:picChg chg="add del">
          <ac:chgData name="Zhikang Tian" userId="c88ad625636abf18" providerId="LiveId" clId="{30D99146-77B9-4C43-A9BF-B65EC2635B0A}" dt="2023-12-02T08:12:09.876" v="3017" actId="26606"/>
          <ac:picMkLst>
            <pc:docMk/>
            <pc:sldMk cId="3491483394" sldId="265"/>
            <ac:picMk id="10" creationId="{8A9487CD-7D0F-41CA-BC10-EA03D14049D7}"/>
          </ac:picMkLst>
        </pc:picChg>
        <pc:picChg chg="add del">
          <ac:chgData name="Zhikang Tian" userId="c88ad625636abf18" providerId="LiveId" clId="{30D99146-77B9-4C43-A9BF-B65EC2635B0A}" dt="2023-12-02T08:12:09.876" v="3017" actId="26606"/>
          <ac:picMkLst>
            <pc:docMk/>
            <pc:sldMk cId="3491483394" sldId="265"/>
            <ac:picMk id="12" creationId="{A3DB6EEB-9606-4725-9F53-8A88BE62BCB7}"/>
          </ac:picMkLst>
        </pc:picChg>
        <pc:picChg chg="add del">
          <ac:chgData name="Zhikang Tian" userId="c88ad625636abf18" providerId="LiveId" clId="{30D99146-77B9-4C43-A9BF-B65EC2635B0A}" dt="2023-12-02T08:12:24.581" v="3019" actId="26606"/>
          <ac:picMkLst>
            <pc:docMk/>
            <pc:sldMk cId="3491483394" sldId="265"/>
            <ac:picMk id="14" creationId="{1A4C720E-710D-44F8-A8D7-2BAA61E1814B}"/>
          </ac:picMkLst>
        </pc:picChg>
        <pc:picChg chg="add">
          <ac:chgData name="Zhikang Tian" userId="c88ad625636abf18" providerId="LiveId" clId="{30D99146-77B9-4C43-A9BF-B65EC2635B0A}" dt="2023-12-02T08:12:24.607" v="3020" actId="26606"/>
          <ac:picMkLst>
            <pc:docMk/>
            <pc:sldMk cId="3491483394" sldId="265"/>
            <ac:picMk id="16" creationId="{CBECFFDC-94DB-4DA3-94FE-22FEDDA8FA30}"/>
          </ac:picMkLst>
        </pc:picChg>
        <pc:picChg chg="add mod">
          <ac:chgData name="Zhikang Tian" userId="c88ad625636abf18" providerId="LiveId" clId="{30D99146-77B9-4C43-A9BF-B65EC2635B0A}" dt="2023-12-03T00:11:34.607" v="3651" actId="1076"/>
          <ac:picMkLst>
            <pc:docMk/>
            <pc:sldMk cId="3491483394" sldId="265"/>
            <ac:picMk id="18" creationId="{4CA9F73D-8257-4FFE-5352-620562D14282}"/>
          </ac:picMkLst>
        </pc:picChg>
        <pc:picChg chg="add">
          <ac:chgData name="Zhikang Tian" userId="c88ad625636abf18" providerId="LiveId" clId="{30D99146-77B9-4C43-A9BF-B65EC2635B0A}" dt="2023-12-02T08:12:24.607" v="3020" actId="26606"/>
          <ac:picMkLst>
            <pc:docMk/>
            <pc:sldMk cId="3491483394" sldId="265"/>
            <ac:picMk id="19" creationId="{1A4C720E-710D-44F8-A8D7-2BAA61E1814B}"/>
          </ac:picMkLst>
        </pc:picChg>
      </pc:sldChg>
      <pc:sldChg chg="addSp delSp modSp mod">
        <pc:chgData name="Zhikang Tian" userId="c88ad625636abf18" providerId="LiveId" clId="{30D99146-77B9-4C43-A9BF-B65EC2635B0A}" dt="2023-12-03T04:09:23.663" v="3854" actId="1076"/>
        <pc:sldMkLst>
          <pc:docMk/>
          <pc:sldMk cId="1357127738" sldId="266"/>
        </pc:sldMkLst>
        <pc:spChg chg="mod">
          <ac:chgData name="Zhikang Tian" userId="c88ad625636abf18" providerId="LiveId" clId="{30D99146-77B9-4C43-A9BF-B65EC2635B0A}" dt="2023-12-03T04:09:15.807" v="3850" actId="26606"/>
          <ac:spMkLst>
            <pc:docMk/>
            <pc:sldMk cId="1357127738" sldId="266"/>
            <ac:spMk id="2" creationId="{F18A74CC-C881-3BA1-148D-9671B3C2B123}"/>
          </ac:spMkLst>
        </pc:spChg>
        <pc:spChg chg="mod ord">
          <ac:chgData name="Zhikang Tian" userId="c88ad625636abf18" providerId="LiveId" clId="{30D99146-77B9-4C43-A9BF-B65EC2635B0A}" dt="2023-12-03T04:09:15.807" v="3850" actId="26606"/>
          <ac:spMkLst>
            <pc:docMk/>
            <pc:sldMk cId="1357127738" sldId="266"/>
            <ac:spMk id="3" creationId="{30A6101D-70E8-C1ED-771D-8EE8C469E516}"/>
          </ac:spMkLst>
        </pc:spChg>
        <pc:picChg chg="add mod">
          <ac:chgData name="Zhikang Tian" userId="c88ad625636abf18" providerId="LiveId" clId="{30D99146-77B9-4C43-A9BF-B65EC2635B0A}" dt="2023-12-03T04:09:23.663" v="3854" actId="1076"/>
          <ac:picMkLst>
            <pc:docMk/>
            <pc:sldMk cId="1357127738" sldId="266"/>
            <ac:picMk id="4" creationId="{83342EEC-A968-B616-1146-F6F9BBFF2C84}"/>
          </ac:picMkLst>
        </pc:picChg>
        <pc:picChg chg="del">
          <ac:chgData name="Zhikang Tian" userId="c88ad625636abf18" providerId="LiveId" clId="{30D99146-77B9-4C43-A9BF-B65EC2635B0A}" dt="2023-12-03T04:09:12.599" v="3848" actId="478"/>
          <ac:picMkLst>
            <pc:docMk/>
            <pc:sldMk cId="1357127738" sldId="266"/>
            <ac:picMk id="5" creationId="{4903E8AE-2348-4E3D-A14E-014DA8FD3E9C}"/>
          </ac:picMkLst>
        </pc:picChg>
      </pc:sldChg>
      <pc:sldChg chg="addSp delSp modSp new mod setBg">
        <pc:chgData name="Zhikang Tian" userId="c88ad625636abf18" providerId="LiveId" clId="{30D99146-77B9-4C43-A9BF-B65EC2635B0A}" dt="2023-12-03T05:20:18.009" v="4040" actId="20577"/>
        <pc:sldMkLst>
          <pc:docMk/>
          <pc:sldMk cId="4195311082" sldId="269"/>
        </pc:sldMkLst>
        <pc:spChg chg="mod">
          <ac:chgData name="Zhikang Tian" userId="c88ad625636abf18" providerId="LiveId" clId="{30D99146-77B9-4C43-A9BF-B65EC2635B0A}" dt="2023-12-01T20:33:17.374" v="984" actId="20577"/>
          <ac:spMkLst>
            <pc:docMk/>
            <pc:sldMk cId="4195311082" sldId="269"/>
            <ac:spMk id="2" creationId="{8153A64E-4D23-7A4C-261B-351A1BE9A95D}"/>
          </ac:spMkLst>
        </pc:spChg>
        <pc:spChg chg="del mod">
          <ac:chgData name="Zhikang Tian" userId="c88ad625636abf18" providerId="LiveId" clId="{30D99146-77B9-4C43-A9BF-B65EC2635B0A}" dt="2023-12-03T04:38:46.546" v="3988" actId="478"/>
          <ac:spMkLst>
            <pc:docMk/>
            <pc:sldMk cId="4195311082" sldId="269"/>
            <ac:spMk id="3" creationId="{C66CC1DA-934E-94BB-7327-104DA1396145}"/>
          </ac:spMkLst>
        </pc:spChg>
        <pc:spChg chg="add del mod">
          <ac:chgData name="Zhikang Tian" userId="c88ad625636abf18" providerId="LiveId" clId="{30D99146-77B9-4C43-A9BF-B65EC2635B0A}" dt="2023-12-03T05:20:18.009" v="4040" actId="20577"/>
          <ac:spMkLst>
            <pc:docMk/>
            <pc:sldMk cId="4195311082" sldId="269"/>
            <ac:spMk id="6" creationId="{1DA6B00A-2D58-45D1-203F-FBF83BB47F4D}"/>
          </ac:spMkLst>
        </pc:spChg>
        <pc:spChg chg="add del mod">
          <ac:chgData name="Zhikang Tian" userId="c88ad625636abf18" providerId="LiveId" clId="{30D99146-77B9-4C43-A9BF-B65EC2635B0A}" dt="2023-12-03T04:38:51.038" v="3991" actId="478"/>
          <ac:spMkLst>
            <pc:docMk/>
            <pc:sldMk cId="4195311082" sldId="269"/>
            <ac:spMk id="8" creationId="{6ABF5565-B5D3-05B8-588F-884F613B1553}"/>
          </ac:spMkLst>
        </pc:spChg>
        <pc:picChg chg="add del mod modCrop">
          <ac:chgData name="Zhikang Tian" userId="c88ad625636abf18" providerId="LiveId" clId="{30D99146-77B9-4C43-A9BF-B65EC2635B0A}" dt="2023-12-03T04:27:18.397" v="3950" actId="478"/>
          <ac:picMkLst>
            <pc:docMk/>
            <pc:sldMk cId="4195311082" sldId="269"/>
            <ac:picMk id="4" creationId="{E04CB7AC-8758-FB39-6514-06CE6D21B061}"/>
          </ac:picMkLst>
        </pc:picChg>
        <pc:picChg chg="add del mod">
          <ac:chgData name="Zhikang Tian" userId="c88ad625636abf18" providerId="LiveId" clId="{30D99146-77B9-4C43-A9BF-B65EC2635B0A}" dt="2023-12-03T05:19:12.204" v="4035" actId="478"/>
          <ac:picMkLst>
            <pc:docMk/>
            <pc:sldMk cId="4195311082" sldId="269"/>
            <ac:picMk id="5" creationId="{B3D495D1-3836-E09F-B63F-35BB2AAC5ED0}"/>
          </ac:picMkLst>
        </pc:picChg>
      </pc:sldChg>
      <pc:sldChg chg="addSp delSp modSp new mod modClrScheme chgLayout">
        <pc:chgData name="Zhikang Tian" userId="c88ad625636abf18" providerId="LiveId" clId="{30D99146-77B9-4C43-A9BF-B65EC2635B0A}" dt="2023-12-03T04:33:41.111" v="3965" actId="14100"/>
        <pc:sldMkLst>
          <pc:docMk/>
          <pc:sldMk cId="2934092756" sldId="270"/>
        </pc:sldMkLst>
        <pc:spChg chg="mod ord">
          <ac:chgData name="Zhikang Tian" userId="c88ad625636abf18" providerId="LiveId" clId="{30D99146-77B9-4C43-A9BF-B65EC2635B0A}" dt="2023-12-03T03:53:51.721" v="3730" actId="1076"/>
          <ac:spMkLst>
            <pc:docMk/>
            <pc:sldMk cId="2934092756" sldId="270"/>
            <ac:spMk id="2" creationId="{0EC81D08-403F-1DE3-55F2-99A3CA2785D1}"/>
          </ac:spMkLst>
        </pc:spChg>
        <pc:spChg chg="del">
          <ac:chgData name="Zhikang Tian" userId="c88ad625636abf18" providerId="LiveId" clId="{30D99146-77B9-4C43-A9BF-B65EC2635B0A}" dt="2023-12-03T02:21:09.789" v="3681"/>
          <ac:spMkLst>
            <pc:docMk/>
            <pc:sldMk cId="2934092756" sldId="270"/>
            <ac:spMk id="3" creationId="{D7061246-DE5B-0E20-4FED-85B851A27651}"/>
          </ac:spMkLst>
        </pc:spChg>
        <pc:spChg chg="add del mod ord">
          <ac:chgData name="Zhikang Tian" userId="c88ad625636abf18" providerId="LiveId" clId="{30D99146-77B9-4C43-A9BF-B65EC2635B0A}" dt="2023-12-03T03:53:26.471" v="3706" actId="478"/>
          <ac:spMkLst>
            <pc:docMk/>
            <pc:sldMk cId="2934092756" sldId="270"/>
            <ac:spMk id="6" creationId="{21126A55-6654-7FC2-4286-AB38F304C92D}"/>
          </ac:spMkLst>
        </pc:spChg>
        <pc:spChg chg="add del mod">
          <ac:chgData name="Zhikang Tian" userId="c88ad625636abf18" providerId="LiveId" clId="{30D99146-77B9-4C43-A9BF-B65EC2635B0A}" dt="2023-12-03T02:21:31.717" v="3687"/>
          <ac:spMkLst>
            <pc:docMk/>
            <pc:sldMk cId="2934092756" sldId="270"/>
            <ac:spMk id="8" creationId="{294519DF-A56F-AB30-5134-6DB0C0E7F2DC}"/>
          </ac:spMkLst>
        </pc:spChg>
        <pc:spChg chg="add del mod">
          <ac:chgData name="Zhikang Tian" userId="c88ad625636abf18" providerId="LiveId" clId="{30D99146-77B9-4C43-A9BF-B65EC2635B0A}" dt="2023-12-03T03:15:18.067" v="3691" actId="478"/>
          <ac:spMkLst>
            <pc:docMk/>
            <pc:sldMk cId="2934092756" sldId="270"/>
            <ac:spMk id="12" creationId="{7EAABEF7-7616-C340-0F7B-0A6E78D131C1}"/>
          </ac:spMkLst>
        </pc:spChg>
        <pc:spChg chg="add mod">
          <ac:chgData name="Zhikang Tian" userId="c88ad625636abf18" providerId="LiveId" clId="{30D99146-77B9-4C43-A9BF-B65EC2635B0A}" dt="2023-12-03T03:54:17.119" v="3777" actId="1076"/>
          <ac:spMkLst>
            <pc:docMk/>
            <pc:sldMk cId="2934092756" sldId="270"/>
            <ac:spMk id="17" creationId="{E7C245CD-0990-FD9E-404E-BBF8308590B1}"/>
          </ac:spMkLst>
        </pc:spChg>
        <pc:picChg chg="add del mod ord">
          <ac:chgData name="Zhikang Tian" userId="c88ad625636abf18" providerId="LiveId" clId="{30D99146-77B9-4C43-A9BF-B65EC2635B0A}" dt="2023-12-03T02:21:28.095" v="3686" actId="478"/>
          <ac:picMkLst>
            <pc:docMk/>
            <pc:sldMk cId="2934092756" sldId="270"/>
            <ac:picMk id="5" creationId="{BA0BAED5-EDB4-58E4-4881-E91F04D30C18}"/>
          </ac:picMkLst>
        </pc:picChg>
        <pc:picChg chg="add del mod">
          <ac:chgData name="Zhikang Tian" userId="c88ad625636abf18" providerId="LiveId" clId="{30D99146-77B9-4C43-A9BF-B65EC2635B0A}" dt="2023-12-03T03:15:16.326" v="3690" actId="478"/>
          <ac:picMkLst>
            <pc:docMk/>
            <pc:sldMk cId="2934092756" sldId="270"/>
            <ac:picMk id="10" creationId="{3E37B900-E02C-75A9-5EC7-D30332EF520C}"/>
          </ac:picMkLst>
        </pc:picChg>
        <pc:picChg chg="add del mod">
          <ac:chgData name="Zhikang Tian" userId="c88ad625636abf18" providerId="LiveId" clId="{30D99146-77B9-4C43-A9BF-B65EC2635B0A}" dt="2023-12-03T03:53:00.359" v="3698" actId="478"/>
          <ac:picMkLst>
            <pc:docMk/>
            <pc:sldMk cId="2934092756" sldId="270"/>
            <ac:picMk id="14" creationId="{2E1B3241-3293-7112-EAA3-BE3E7FF257D5}"/>
          </ac:picMkLst>
        </pc:picChg>
        <pc:picChg chg="add del mod">
          <ac:chgData name="Zhikang Tian" userId="c88ad625636abf18" providerId="LiveId" clId="{30D99146-77B9-4C43-A9BF-B65EC2635B0A}" dt="2023-12-03T04:31:07.143" v="3957" actId="478"/>
          <ac:picMkLst>
            <pc:docMk/>
            <pc:sldMk cId="2934092756" sldId="270"/>
            <ac:picMk id="16" creationId="{09A7D175-C7F0-0E56-A43E-3B0447F96954}"/>
          </ac:picMkLst>
        </pc:picChg>
        <pc:picChg chg="add del mod">
          <ac:chgData name="Zhikang Tian" userId="c88ad625636abf18" providerId="LiveId" clId="{30D99146-77B9-4C43-A9BF-B65EC2635B0A}" dt="2023-12-03T04:33:34.444" v="3960" actId="478"/>
          <ac:picMkLst>
            <pc:docMk/>
            <pc:sldMk cId="2934092756" sldId="270"/>
            <ac:picMk id="19" creationId="{B09860A8-10D1-165D-DBD8-58BAA4ABA0B3}"/>
          </ac:picMkLst>
        </pc:picChg>
        <pc:picChg chg="add mod">
          <ac:chgData name="Zhikang Tian" userId="c88ad625636abf18" providerId="LiveId" clId="{30D99146-77B9-4C43-A9BF-B65EC2635B0A}" dt="2023-12-03T04:33:41.111" v="3965" actId="14100"/>
          <ac:picMkLst>
            <pc:docMk/>
            <pc:sldMk cId="2934092756" sldId="270"/>
            <ac:picMk id="21" creationId="{C1943B23-0896-2FEF-49B9-F05FC1F26624}"/>
          </ac:picMkLst>
        </pc:picChg>
      </pc:sldChg>
      <pc:sldChg chg="addSp delSp modSp new mod setBg">
        <pc:chgData name="Zhikang Tian" userId="c88ad625636abf18" providerId="LiveId" clId="{30D99146-77B9-4C43-A9BF-B65EC2635B0A}" dt="2023-12-03T05:54:49.856" v="5076" actId="122"/>
        <pc:sldMkLst>
          <pc:docMk/>
          <pc:sldMk cId="4098700929" sldId="271"/>
        </pc:sldMkLst>
        <pc:spChg chg="mod">
          <ac:chgData name="Zhikang Tian" userId="c88ad625636abf18" providerId="LiveId" clId="{30D99146-77B9-4C43-A9BF-B65EC2635B0A}" dt="2023-12-03T05:54:49.856" v="5076" actId="122"/>
          <ac:spMkLst>
            <pc:docMk/>
            <pc:sldMk cId="4098700929" sldId="271"/>
            <ac:spMk id="2" creationId="{CCCD3403-BA14-483E-0F50-A01B46B7FF7D}"/>
          </ac:spMkLst>
        </pc:spChg>
        <pc:spChg chg="del">
          <ac:chgData name="Zhikang Tian" userId="c88ad625636abf18" providerId="LiveId" clId="{30D99146-77B9-4C43-A9BF-B65EC2635B0A}" dt="2023-12-03T05:44:34.924" v="4841"/>
          <ac:spMkLst>
            <pc:docMk/>
            <pc:sldMk cId="4098700929" sldId="271"/>
            <ac:spMk id="3" creationId="{FABAA2D6-3DEC-AF2D-7AF9-87625B0F84E0}"/>
          </ac:spMkLst>
        </pc:spChg>
        <pc:spChg chg="add del mod">
          <ac:chgData name="Zhikang Tian" userId="c88ad625636abf18" providerId="LiveId" clId="{30D99146-77B9-4C43-A9BF-B65EC2635B0A}" dt="2023-12-03T05:54:43.191" v="5075" actId="478"/>
          <ac:spMkLst>
            <pc:docMk/>
            <pc:sldMk cId="4098700929" sldId="271"/>
            <ac:spMk id="7" creationId="{593F79F2-B915-278E-253C-0F3B82D32577}"/>
          </ac:spMkLst>
        </pc:spChg>
        <pc:spChg chg="add del">
          <ac:chgData name="Zhikang Tian" userId="c88ad625636abf18" providerId="LiveId" clId="{30D99146-77B9-4C43-A9BF-B65EC2635B0A}" dt="2023-12-03T05:44:51.937" v="4851" actId="478"/>
          <ac:spMkLst>
            <pc:docMk/>
            <pc:sldMk cId="4098700929" sldId="271"/>
            <ac:spMk id="8" creationId="{18368EFA-1612-3033-7F24-655E98DF4C72}"/>
          </ac:spMkLst>
        </pc:spChg>
        <pc:picChg chg="add del mod">
          <ac:chgData name="Zhikang Tian" userId="c88ad625636abf18" providerId="LiveId" clId="{30D99146-77B9-4C43-A9BF-B65EC2635B0A}" dt="2023-12-03T05:45:01.363" v="4852" actId="478"/>
          <ac:picMkLst>
            <pc:docMk/>
            <pc:sldMk cId="4098700929" sldId="271"/>
            <ac:picMk id="4" creationId="{34C0605E-BAAD-A232-4036-10E2003B23C3}"/>
          </ac:picMkLst>
        </pc:picChg>
        <pc:picChg chg="add del mod">
          <ac:chgData name="Zhikang Tian" userId="c88ad625636abf18" providerId="LiveId" clId="{30D99146-77B9-4C43-A9BF-B65EC2635B0A}" dt="2023-12-03T05:46:01.922" v="4859" actId="478"/>
          <ac:picMkLst>
            <pc:docMk/>
            <pc:sldMk cId="4098700929" sldId="271"/>
            <ac:picMk id="5" creationId="{2FC23AB2-5560-FE3D-9B26-03C115D59314}"/>
          </ac:picMkLst>
        </pc:picChg>
        <pc:picChg chg="add del mod">
          <ac:chgData name="Zhikang Tian" userId="c88ad625636abf18" providerId="LiveId" clId="{30D99146-77B9-4C43-A9BF-B65EC2635B0A}" dt="2023-12-03T05:53:08.688" v="5074" actId="478"/>
          <ac:picMkLst>
            <pc:docMk/>
            <pc:sldMk cId="4098700929" sldId="271"/>
            <ac:picMk id="6" creationId="{780B5E16-532D-F577-93E9-130FFB781F98}"/>
          </ac:picMkLst>
        </pc:picChg>
        <pc:picChg chg="add del">
          <ac:chgData name="Zhikang Tian" userId="c88ad625636abf18" providerId="LiveId" clId="{30D99146-77B9-4C43-A9BF-B65EC2635B0A}" dt="2023-12-03T05:45:07.660" v="4855" actId="26606"/>
          <ac:picMkLst>
            <pc:docMk/>
            <pc:sldMk cId="4098700929" sldId="271"/>
            <ac:picMk id="10" creationId="{6AF6706C-CF07-43A1-BCC4-CBA5D33820DA}"/>
          </ac:picMkLst>
        </pc:picChg>
        <pc:picChg chg="add del">
          <ac:chgData name="Zhikang Tian" userId="c88ad625636abf18" providerId="LiveId" clId="{30D99146-77B9-4C43-A9BF-B65EC2635B0A}" dt="2023-12-03T05:46:03.590" v="4860" actId="26606"/>
          <ac:picMkLst>
            <pc:docMk/>
            <pc:sldMk cId="4098700929" sldId="271"/>
            <ac:picMk id="12" creationId="{6AF6706C-CF07-43A1-BCC4-CBA5D33820DA}"/>
          </ac:picMkLst>
        </pc:picChg>
        <pc:picChg chg="add">
          <ac:chgData name="Zhikang Tian" userId="c88ad625636abf18" providerId="LiveId" clId="{30D99146-77B9-4C43-A9BF-B65EC2635B0A}" dt="2023-12-03T05:46:03.590" v="4860" actId="26606"/>
          <ac:picMkLst>
            <pc:docMk/>
            <pc:sldMk cId="4098700929" sldId="271"/>
            <ac:picMk id="17" creationId="{6AF6706C-CF07-43A1-BCC4-CBA5D33820DA}"/>
          </ac:picMkLst>
        </pc:picChg>
      </pc:sldChg>
      <pc:sldChg chg="addSp delSp modSp new mod">
        <pc:chgData name="Zhikang Tian" userId="c88ad625636abf18" providerId="LiveId" clId="{30D99146-77B9-4C43-A9BF-B65EC2635B0A}" dt="2023-12-03T04:11:11.555" v="3901" actId="1076"/>
        <pc:sldMkLst>
          <pc:docMk/>
          <pc:sldMk cId="1439254371" sldId="272"/>
        </pc:sldMkLst>
        <pc:spChg chg="mod">
          <ac:chgData name="Zhikang Tian" userId="c88ad625636abf18" providerId="LiveId" clId="{30D99146-77B9-4C43-A9BF-B65EC2635B0A}" dt="2023-12-02T02:26:09.944" v="1325" actId="20577"/>
          <ac:spMkLst>
            <pc:docMk/>
            <pc:sldMk cId="1439254371" sldId="272"/>
            <ac:spMk id="2" creationId="{F83E1EF2-58B7-ADF5-0378-F518ACEA126E}"/>
          </ac:spMkLst>
        </pc:spChg>
        <pc:spChg chg="del mod">
          <ac:chgData name="Zhikang Tian" userId="c88ad625636abf18" providerId="LiveId" clId="{30D99146-77B9-4C43-A9BF-B65EC2635B0A}" dt="2023-12-02T02:47:33.264" v="1656" actId="478"/>
          <ac:spMkLst>
            <pc:docMk/>
            <pc:sldMk cId="1439254371" sldId="272"/>
            <ac:spMk id="3" creationId="{D3E8CB5D-500D-6B31-0D49-442D565ADA61}"/>
          </ac:spMkLst>
        </pc:spChg>
        <pc:spChg chg="add del mod">
          <ac:chgData name="Zhikang Tian" userId="c88ad625636abf18" providerId="LiveId" clId="{30D99146-77B9-4C43-A9BF-B65EC2635B0A}" dt="2023-12-03T04:11:08.429" v="3900" actId="5793"/>
          <ac:spMkLst>
            <pc:docMk/>
            <pc:sldMk cId="1439254371" sldId="272"/>
            <ac:spMk id="4" creationId="{0A017642-C1FB-1A19-F01F-CAB6FE8B7436}"/>
          </ac:spMkLst>
        </pc:spChg>
        <pc:spChg chg="add mod">
          <ac:chgData name="Zhikang Tian" userId="c88ad625636abf18" providerId="LiveId" clId="{30D99146-77B9-4C43-A9BF-B65EC2635B0A}" dt="2023-12-02T03:22:23.015" v="2020" actId="20577"/>
          <ac:spMkLst>
            <pc:docMk/>
            <pc:sldMk cId="1439254371" sldId="272"/>
            <ac:spMk id="5" creationId="{6452F5B2-89F7-E234-8053-3D85386A0F36}"/>
          </ac:spMkLst>
        </pc:spChg>
        <pc:spChg chg="add mod">
          <ac:chgData name="Zhikang Tian" userId="c88ad625636abf18" providerId="LiveId" clId="{30D99146-77B9-4C43-A9BF-B65EC2635B0A}" dt="2023-12-03T04:11:06.486" v="3898" actId="5793"/>
          <ac:spMkLst>
            <pc:docMk/>
            <pc:sldMk cId="1439254371" sldId="272"/>
            <ac:spMk id="6" creationId="{975ED3CB-B841-D83B-986E-D931C3595E4D}"/>
          </ac:spMkLst>
        </pc:spChg>
        <pc:spChg chg="add mod">
          <ac:chgData name="Zhikang Tian" userId="c88ad625636abf18" providerId="LiveId" clId="{30D99146-77B9-4C43-A9BF-B65EC2635B0A}" dt="2023-12-02T03:04:46.813" v="1839" actId="1076"/>
          <ac:spMkLst>
            <pc:docMk/>
            <pc:sldMk cId="1439254371" sldId="272"/>
            <ac:spMk id="7" creationId="{9D52A182-FC0C-F9A1-10A1-314D71054CC3}"/>
          </ac:spMkLst>
        </pc:spChg>
        <pc:picChg chg="add mod">
          <ac:chgData name="Zhikang Tian" userId="c88ad625636abf18" providerId="LiveId" clId="{30D99146-77B9-4C43-A9BF-B65EC2635B0A}" dt="2023-12-03T04:11:11.555" v="3901" actId="1076"/>
          <ac:picMkLst>
            <pc:docMk/>
            <pc:sldMk cId="1439254371" sldId="272"/>
            <ac:picMk id="9" creationId="{47041E8C-501C-B1B8-7D6F-08537F43ADCC}"/>
          </ac:picMkLst>
        </pc:picChg>
      </pc:sldChg>
      <pc:sldChg chg="addSp delSp modSp new mod ord setBg">
        <pc:chgData name="Zhikang Tian" userId="c88ad625636abf18" providerId="LiveId" clId="{30D99146-77B9-4C43-A9BF-B65EC2635B0A}" dt="2023-12-02T07:23:18.180" v="2644" actId="1076"/>
        <pc:sldMkLst>
          <pc:docMk/>
          <pc:sldMk cId="2419774775" sldId="273"/>
        </pc:sldMkLst>
        <pc:spChg chg="mod">
          <ac:chgData name="Zhikang Tian" userId="c88ad625636abf18" providerId="LiveId" clId="{30D99146-77B9-4C43-A9BF-B65EC2635B0A}" dt="2023-12-02T07:23:06.662" v="2640" actId="1076"/>
          <ac:spMkLst>
            <pc:docMk/>
            <pc:sldMk cId="2419774775" sldId="273"/>
            <ac:spMk id="2" creationId="{903EAF90-F048-A2BE-181B-FC0FD34E06C0}"/>
          </ac:spMkLst>
        </pc:spChg>
        <pc:spChg chg="mod">
          <ac:chgData name="Zhikang Tian" userId="c88ad625636abf18" providerId="LiveId" clId="{30D99146-77B9-4C43-A9BF-B65EC2635B0A}" dt="2023-12-02T07:23:09.594" v="2641" actId="1076"/>
          <ac:spMkLst>
            <pc:docMk/>
            <pc:sldMk cId="2419774775" sldId="273"/>
            <ac:spMk id="3" creationId="{5A3A2DE4-3A2C-2F50-7EF6-08E86BA460E3}"/>
          </ac:spMkLst>
        </pc:spChg>
        <pc:spChg chg="add del mod">
          <ac:chgData name="Zhikang Tian" userId="c88ad625636abf18" providerId="LiveId" clId="{30D99146-77B9-4C43-A9BF-B65EC2635B0A}" dt="2023-12-02T07:22:46.834" v="2632" actId="21"/>
          <ac:spMkLst>
            <pc:docMk/>
            <pc:sldMk cId="2419774775" sldId="273"/>
            <ac:spMk id="8" creationId="{73937496-ADFD-BC82-BC7A-A619B53C9E0F}"/>
          </ac:spMkLst>
        </pc:spChg>
        <pc:spChg chg="add mod">
          <ac:chgData name="Zhikang Tian" userId="c88ad625636abf18" providerId="LiveId" clId="{30D99146-77B9-4C43-A9BF-B65EC2635B0A}" dt="2023-12-02T07:23:18.180" v="2644" actId="1076"/>
          <ac:spMkLst>
            <pc:docMk/>
            <pc:sldMk cId="2419774775" sldId="273"/>
            <ac:spMk id="10" creationId="{38649778-C034-EE51-9C73-1CAD4118F824}"/>
          </ac:spMkLst>
        </pc:spChg>
        <pc:picChg chg="add del mod">
          <ac:chgData name="Zhikang Tian" userId="c88ad625636abf18" providerId="LiveId" clId="{30D99146-77B9-4C43-A9BF-B65EC2635B0A}" dt="2023-12-02T07:04:23.633" v="2515" actId="478"/>
          <ac:picMkLst>
            <pc:docMk/>
            <pc:sldMk cId="2419774775" sldId="273"/>
            <ac:picMk id="4" creationId="{7F41025F-9D2E-4C18-176F-A6E8181E5612}"/>
          </ac:picMkLst>
        </pc:picChg>
        <pc:picChg chg="add del mod">
          <ac:chgData name="Zhikang Tian" userId="c88ad625636abf18" providerId="LiveId" clId="{30D99146-77B9-4C43-A9BF-B65EC2635B0A}" dt="2023-12-02T07:07:21.163" v="2523" actId="478"/>
          <ac:picMkLst>
            <pc:docMk/>
            <pc:sldMk cId="2419774775" sldId="273"/>
            <ac:picMk id="5" creationId="{8E4361A8-9FEA-6809-DD15-521632592080}"/>
          </ac:picMkLst>
        </pc:picChg>
        <pc:picChg chg="add del mod">
          <ac:chgData name="Zhikang Tian" userId="c88ad625636abf18" providerId="LiveId" clId="{30D99146-77B9-4C43-A9BF-B65EC2635B0A}" dt="2023-12-02T07:08:58.668" v="2526" actId="478"/>
          <ac:picMkLst>
            <pc:docMk/>
            <pc:sldMk cId="2419774775" sldId="273"/>
            <ac:picMk id="6" creationId="{3D60E95A-50EA-506F-8805-BAAB2033FD6C}"/>
          </ac:picMkLst>
        </pc:picChg>
        <pc:picChg chg="add del mod">
          <ac:chgData name="Zhikang Tian" userId="c88ad625636abf18" providerId="LiveId" clId="{30D99146-77B9-4C43-A9BF-B65EC2635B0A}" dt="2023-12-02T07:22:44.121" v="2631" actId="478"/>
          <ac:picMkLst>
            <pc:docMk/>
            <pc:sldMk cId="2419774775" sldId="273"/>
            <ac:picMk id="7" creationId="{4D3D3E99-ACB0-3B66-CF76-6543CF638A38}"/>
          </ac:picMkLst>
        </pc:picChg>
        <pc:picChg chg="add mod">
          <ac:chgData name="Zhikang Tian" userId="c88ad625636abf18" providerId="LiveId" clId="{30D99146-77B9-4C43-A9BF-B65EC2635B0A}" dt="2023-12-02T07:23:15.278" v="2643" actId="1076"/>
          <ac:picMkLst>
            <pc:docMk/>
            <pc:sldMk cId="2419774775" sldId="273"/>
            <ac:picMk id="9" creationId="{53729392-5E48-05DF-7798-57153DC5FC69}"/>
          </ac:picMkLst>
        </pc:picChg>
      </pc:sldChg>
      <pc:sldChg chg="addSp delSp modSp new mod setBg">
        <pc:chgData name="Zhikang Tian" userId="c88ad625636abf18" providerId="LiveId" clId="{30D99146-77B9-4C43-A9BF-B65EC2635B0A}" dt="2023-12-03T04:10:36.216" v="3884" actId="207"/>
        <pc:sldMkLst>
          <pc:docMk/>
          <pc:sldMk cId="1217851274" sldId="274"/>
        </pc:sldMkLst>
        <pc:spChg chg="mod">
          <ac:chgData name="Zhikang Tian" userId="c88ad625636abf18" providerId="LiveId" clId="{30D99146-77B9-4C43-A9BF-B65EC2635B0A}" dt="2023-12-02T07:15:52.793" v="2627" actId="14100"/>
          <ac:spMkLst>
            <pc:docMk/>
            <pc:sldMk cId="1217851274" sldId="274"/>
            <ac:spMk id="2" creationId="{8F05C751-D4B5-7436-2675-43C2BEE52279}"/>
          </ac:spMkLst>
        </pc:spChg>
        <pc:spChg chg="mod">
          <ac:chgData name="Zhikang Tian" userId="c88ad625636abf18" providerId="LiveId" clId="{30D99146-77B9-4C43-A9BF-B65EC2635B0A}" dt="2023-12-03T04:10:36.216" v="3884" actId="207"/>
          <ac:spMkLst>
            <pc:docMk/>
            <pc:sldMk cId="1217851274" sldId="274"/>
            <ac:spMk id="3" creationId="{44A7852C-2417-63D1-1B9E-83FBA94254B0}"/>
          </ac:spMkLst>
        </pc:spChg>
        <pc:spChg chg="add del mod">
          <ac:chgData name="Zhikang Tian" userId="c88ad625636abf18" providerId="LiveId" clId="{30D99146-77B9-4C43-A9BF-B65EC2635B0A}" dt="2023-12-02T07:15:13.999" v="2614" actId="21"/>
          <ac:spMkLst>
            <pc:docMk/>
            <pc:sldMk cId="1217851274" sldId="274"/>
            <ac:spMk id="5" creationId="{426FEBCA-6B4C-B9F5-A86A-6748822BF5CB}"/>
          </ac:spMkLst>
        </pc:spChg>
        <pc:spChg chg="add mod">
          <ac:chgData name="Zhikang Tian" userId="c88ad625636abf18" providerId="LiveId" clId="{30D99146-77B9-4C43-A9BF-B65EC2635B0A}" dt="2023-12-02T07:15:43.390" v="2625" actId="20577"/>
          <ac:spMkLst>
            <pc:docMk/>
            <pc:sldMk cId="1217851274" sldId="274"/>
            <ac:spMk id="7" creationId="{FE3FAC08-2CD2-05C1-5202-4AC78126D999}"/>
          </ac:spMkLst>
        </pc:spChg>
        <pc:picChg chg="add del mod">
          <ac:chgData name="Zhikang Tian" userId="c88ad625636abf18" providerId="LiveId" clId="{30D99146-77B9-4C43-A9BF-B65EC2635B0A}" dt="2023-12-02T07:14:59.676" v="2612" actId="478"/>
          <ac:picMkLst>
            <pc:docMk/>
            <pc:sldMk cId="1217851274" sldId="274"/>
            <ac:picMk id="4" creationId="{B034F506-2F91-D3FF-8EBC-B5E0B5C03FE2}"/>
          </ac:picMkLst>
        </pc:picChg>
        <pc:picChg chg="add mod">
          <ac:chgData name="Zhikang Tian" userId="c88ad625636abf18" providerId="LiveId" clId="{30D99146-77B9-4C43-A9BF-B65EC2635B0A}" dt="2023-12-02T07:15:38.410" v="2622" actId="1076"/>
          <ac:picMkLst>
            <pc:docMk/>
            <pc:sldMk cId="1217851274" sldId="274"/>
            <ac:picMk id="6" creationId="{81C557E5-64AE-08AC-9CCE-B03C2CA654F3}"/>
          </ac:picMkLst>
        </pc:picChg>
      </pc:sldChg>
      <pc:sldChg chg="addSp modSp new mod modTransition setBg">
        <pc:chgData name="Zhikang Tian" userId="c88ad625636abf18" providerId="LiveId" clId="{30D99146-77B9-4C43-A9BF-B65EC2635B0A}" dt="2023-12-03T08:49:28.461" v="7009"/>
        <pc:sldMkLst>
          <pc:docMk/>
          <pc:sldMk cId="3850658339" sldId="275"/>
        </pc:sldMkLst>
        <pc:spChg chg="mod">
          <ac:chgData name="Zhikang Tian" userId="c88ad625636abf18" providerId="LiveId" clId="{30D99146-77B9-4C43-A9BF-B65EC2635B0A}" dt="2023-12-02T08:12:51.717" v="3022" actId="26606"/>
          <ac:spMkLst>
            <pc:docMk/>
            <pc:sldMk cId="3850658339" sldId="275"/>
            <ac:spMk id="2" creationId="{154F3D1A-0C7E-4D0A-92CE-931C3E247B9A}"/>
          </ac:spMkLst>
        </pc:spChg>
        <pc:spChg chg="mod">
          <ac:chgData name="Zhikang Tian" userId="c88ad625636abf18" providerId="LiveId" clId="{30D99146-77B9-4C43-A9BF-B65EC2635B0A}" dt="2023-12-02T08:12:51.717" v="3022" actId="26606"/>
          <ac:spMkLst>
            <pc:docMk/>
            <pc:sldMk cId="3850658339" sldId="275"/>
            <ac:spMk id="3" creationId="{FE406C31-451A-9C54-28D1-A641F9EDFCFA}"/>
          </ac:spMkLst>
        </pc:spChg>
        <pc:spChg chg="add">
          <ac:chgData name="Zhikang Tian" userId="c88ad625636abf18" providerId="LiveId" clId="{30D99146-77B9-4C43-A9BF-B65EC2635B0A}" dt="2023-12-02T08:12:51.717" v="3022" actId="26606"/>
          <ac:spMkLst>
            <pc:docMk/>
            <pc:sldMk cId="3850658339" sldId="275"/>
            <ac:spMk id="10" creationId="{3D1E5586-8BB5-40F6-96C3-2E87DD7CE5CD}"/>
          </ac:spMkLst>
        </pc:spChg>
        <pc:picChg chg="add">
          <ac:chgData name="Zhikang Tian" userId="c88ad625636abf18" providerId="LiveId" clId="{30D99146-77B9-4C43-A9BF-B65EC2635B0A}" dt="2023-12-02T08:12:51.717" v="3022" actId="26606"/>
          <ac:picMkLst>
            <pc:docMk/>
            <pc:sldMk cId="3850658339" sldId="275"/>
            <ac:picMk id="8" creationId="{18BD78ED-75E1-4879-B369-BC61F7C45E22}"/>
          </ac:picMkLst>
        </pc:picChg>
        <pc:cxnChg chg="add">
          <ac:chgData name="Zhikang Tian" userId="c88ad625636abf18" providerId="LiveId" clId="{30D99146-77B9-4C43-A9BF-B65EC2635B0A}" dt="2023-12-02T08:12:51.717" v="3022" actId="26606"/>
          <ac:cxnSpMkLst>
            <pc:docMk/>
            <pc:sldMk cId="3850658339" sldId="275"/>
            <ac:cxnSpMk id="12" creationId="{8A832D40-B9E2-4CE7-9E0A-B35591EA2035}"/>
          </ac:cxnSpMkLst>
        </pc:cxnChg>
      </pc:sldChg>
      <pc:sldChg chg="addSp delSp modSp new mod setBg">
        <pc:chgData name="Zhikang Tian" userId="c88ad625636abf18" providerId="LiveId" clId="{30D99146-77B9-4C43-A9BF-B65EC2635B0A}" dt="2023-12-02T08:12:37.061" v="3021" actId="26606"/>
        <pc:sldMkLst>
          <pc:docMk/>
          <pc:sldMk cId="3665285985" sldId="276"/>
        </pc:sldMkLst>
        <pc:spChg chg="mod ord">
          <ac:chgData name="Zhikang Tian" userId="c88ad625636abf18" providerId="LiveId" clId="{30D99146-77B9-4C43-A9BF-B65EC2635B0A}" dt="2023-12-02T08:12:37.061" v="3021" actId="26606"/>
          <ac:spMkLst>
            <pc:docMk/>
            <pc:sldMk cId="3665285985" sldId="276"/>
            <ac:spMk id="2" creationId="{590B90E9-7C6B-9E0F-957A-FEC6927A7A02}"/>
          </ac:spMkLst>
        </pc:spChg>
        <pc:spChg chg="mod">
          <ac:chgData name="Zhikang Tian" userId="c88ad625636abf18" providerId="LiveId" clId="{30D99146-77B9-4C43-A9BF-B65EC2635B0A}" dt="2023-12-02T08:12:37.061" v="3021" actId="26606"/>
          <ac:spMkLst>
            <pc:docMk/>
            <pc:sldMk cId="3665285985" sldId="276"/>
            <ac:spMk id="3" creationId="{F1CF537B-36B9-6E8E-DC80-743E2AD16718}"/>
          </ac:spMkLst>
        </pc:spChg>
        <pc:spChg chg="add">
          <ac:chgData name="Zhikang Tian" userId="c88ad625636abf18" providerId="LiveId" clId="{30D99146-77B9-4C43-A9BF-B65EC2635B0A}" dt="2023-12-02T08:12:37.061" v="3021" actId="26606"/>
          <ac:spMkLst>
            <pc:docMk/>
            <pc:sldMk cId="3665285985" sldId="276"/>
            <ac:spMk id="7" creationId="{0DC895F7-4E59-40FB-87DD-ACE47F94C143}"/>
          </ac:spMkLst>
        </pc:spChg>
        <pc:picChg chg="add del">
          <ac:chgData name="Zhikang Tian" userId="c88ad625636abf18" providerId="LiveId" clId="{30D99146-77B9-4C43-A9BF-B65EC2635B0A}" dt="2023-12-02T08:12:09.102" v="3016" actId="26606"/>
          <ac:picMkLst>
            <pc:docMk/>
            <pc:sldMk cId="3665285985" sldId="276"/>
            <ac:picMk id="5" creationId="{338C1D0E-ED90-DA93-9AEF-984374A3DD0D}"/>
          </ac:picMkLst>
        </pc:picChg>
        <pc:picChg chg="add">
          <ac:chgData name="Zhikang Tian" userId="c88ad625636abf18" providerId="LiveId" clId="{30D99146-77B9-4C43-A9BF-B65EC2635B0A}" dt="2023-12-02T08:12:37.061" v="3021" actId="26606"/>
          <ac:picMkLst>
            <pc:docMk/>
            <pc:sldMk cId="3665285985" sldId="276"/>
            <ac:picMk id="6" creationId="{CBECFFDC-94DB-4DA3-94FE-22FEDDA8FA30}"/>
          </ac:picMkLst>
        </pc:picChg>
        <pc:picChg chg="add">
          <ac:chgData name="Zhikang Tian" userId="c88ad625636abf18" providerId="LiveId" clId="{30D99146-77B9-4C43-A9BF-B65EC2635B0A}" dt="2023-12-02T08:12:37.061" v="3021" actId="26606"/>
          <ac:picMkLst>
            <pc:docMk/>
            <pc:sldMk cId="3665285985" sldId="276"/>
            <ac:picMk id="8" creationId="{82B548DB-9B38-E07B-BD66-AA3004FE4BA0}"/>
          </ac:picMkLst>
        </pc:picChg>
        <pc:picChg chg="add del">
          <ac:chgData name="Zhikang Tian" userId="c88ad625636abf18" providerId="LiveId" clId="{30D99146-77B9-4C43-A9BF-B65EC2635B0A}" dt="2023-12-02T08:12:09.102" v="3016" actId="26606"/>
          <ac:picMkLst>
            <pc:docMk/>
            <pc:sldMk cId="3665285985" sldId="276"/>
            <ac:picMk id="9" creationId="{8A9487CD-7D0F-41CA-BC10-EA03D14049D7}"/>
          </ac:picMkLst>
        </pc:picChg>
        <pc:picChg chg="add del">
          <ac:chgData name="Zhikang Tian" userId="c88ad625636abf18" providerId="LiveId" clId="{30D99146-77B9-4C43-A9BF-B65EC2635B0A}" dt="2023-12-02T08:12:09.102" v="3016" actId="26606"/>
          <ac:picMkLst>
            <pc:docMk/>
            <pc:sldMk cId="3665285985" sldId="276"/>
            <ac:picMk id="11" creationId="{26DF75CD-DCB1-4584-A2B3-F0F0D4217AC3}"/>
          </ac:picMkLst>
        </pc:picChg>
        <pc:picChg chg="add">
          <ac:chgData name="Zhikang Tian" userId="c88ad625636abf18" providerId="LiveId" clId="{30D99146-77B9-4C43-A9BF-B65EC2635B0A}" dt="2023-12-02T08:12:37.061" v="3021" actId="26606"/>
          <ac:picMkLst>
            <pc:docMk/>
            <pc:sldMk cId="3665285985" sldId="276"/>
            <ac:picMk id="13" creationId="{1A4C720E-710D-44F8-A8D7-2BAA61E1814B}"/>
          </ac:picMkLst>
        </pc:picChg>
      </pc:sldChg>
      <pc:sldChg chg="addSp modSp new mod">
        <pc:chgData name="Zhikang Tian" userId="c88ad625636abf18" providerId="LiveId" clId="{30D99146-77B9-4C43-A9BF-B65EC2635B0A}" dt="2023-12-02T06:51:15.509" v="2511" actId="113"/>
        <pc:sldMkLst>
          <pc:docMk/>
          <pc:sldMk cId="3903169063" sldId="277"/>
        </pc:sldMkLst>
        <pc:spChg chg="mod">
          <ac:chgData name="Zhikang Tian" userId="c88ad625636abf18" providerId="LiveId" clId="{30D99146-77B9-4C43-A9BF-B65EC2635B0A}" dt="2023-12-02T06:36:41.710" v="2381" actId="20577"/>
          <ac:spMkLst>
            <pc:docMk/>
            <pc:sldMk cId="3903169063" sldId="277"/>
            <ac:spMk id="2" creationId="{C3B65E4B-544E-652B-1CA4-23D4457FCD8C}"/>
          </ac:spMkLst>
        </pc:spChg>
        <pc:spChg chg="mod">
          <ac:chgData name="Zhikang Tian" userId="c88ad625636abf18" providerId="LiveId" clId="{30D99146-77B9-4C43-A9BF-B65EC2635B0A}" dt="2023-12-02T06:51:13.128" v="2510" actId="113"/>
          <ac:spMkLst>
            <pc:docMk/>
            <pc:sldMk cId="3903169063" sldId="277"/>
            <ac:spMk id="3" creationId="{2F0D9382-AADE-6A00-3BE4-A94967A5799B}"/>
          </ac:spMkLst>
        </pc:spChg>
        <pc:spChg chg="add mod">
          <ac:chgData name="Zhikang Tian" userId="c88ad625636abf18" providerId="LiveId" clId="{30D99146-77B9-4C43-A9BF-B65EC2635B0A}" dt="2023-12-02T06:51:15.509" v="2511" actId="113"/>
          <ac:spMkLst>
            <pc:docMk/>
            <pc:sldMk cId="3903169063" sldId="277"/>
            <ac:spMk id="4" creationId="{565A573B-E70A-5918-C955-D46D177582A0}"/>
          </ac:spMkLst>
        </pc:spChg>
        <pc:picChg chg="add mod">
          <ac:chgData name="Zhikang Tian" userId="c88ad625636abf18" providerId="LiveId" clId="{30D99146-77B9-4C43-A9BF-B65EC2635B0A}" dt="2023-12-02T06:50:21.643" v="2504" actId="207"/>
          <ac:picMkLst>
            <pc:docMk/>
            <pc:sldMk cId="3903169063" sldId="277"/>
            <ac:picMk id="6" creationId="{1809E933-C630-D4F3-3C87-6BDAF5A75259}"/>
          </ac:picMkLst>
        </pc:picChg>
        <pc:picChg chg="add mod">
          <ac:chgData name="Zhikang Tian" userId="c88ad625636abf18" providerId="LiveId" clId="{30D99146-77B9-4C43-A9BF-B65EC2635B0A}" dt="2023-12-02T06:50:00.981" v="2500" actId="207"/>
          <ac:picMkLst>
            <pc:docMk/>
            <pc:sldMk cId="3903169063" sldId="277"/>
            <ac:picMk id="8" creationId="{EE5E57CF-0AE2-2BF6-25A0-966438D1E915}"/>
          </ac:picMkLst>
        </pc:picChg>
        <pc:picChg chg="add mod">
          <ac:chgData name="Zhikang Tian" userId="c88ad625636abf18" providerId="LiveId" clId="{30D99146-77B9-4C43-A9BF-B65EC2635B0A}" dt="2023-12-02T06:50:57.611" v="2509" actId="207"/>
          <ac:picMkLst>
            <pc:docMk/>
            <pc:sldMk cId="3903169063" sldId="277"/>
            <ac:picMk id="10" creationId="{4EF534A6-62C6-B45D-8241-D56C774EE428}"/>
          </ac:picMkLst>
        </pc:picChg>
        <pc:picChg chg="add mod">
          <ac:chgData name="Zhikang Tian" userId="c88ad625636abf18" providerId="LiveId" clId="{30D99146-77B9-4C43-A9BF-B65EC2635B0A}" dt="2023-12-02T06:50:12.476" v="2501" actId="207"/>
          <ac:picMkLst>
            <pc:docMk/>
            <pc:sldMk cId="3903169063" sldId="277"/>
            <ac:picMk id="12" creationId="{656AC31A-7BF3-86FA-5A31-59E81B36F5F0}"/>
          </ac:picMkLst>
        </pc:picChg>
        <pc:picChg chg="add mod">
          <ac:chgData name="Zhikang Tian" userId="c88ad625636abf18" providerId="LiveId" clId="{30D99146-77B9-4C43-A9BF-B65EC2635B0A}" dt="2023-12-02T06:50:46.362" v="2508" actId="207"/>
          <ac:picMkLst>
            <pc:docMk/>
            <pc:sldMk cId="3903169063" sldId="277"/>
            <ac:picMk id="14" creationId="{0636A599-4DFB-FFF1-02E7-B7F965CB7797}"/>
          </ac:picMkLst>
        </pc:picChg>
      </pc:sldChg>
      <pc:sldChg chg="addSp delSp modSp add del mod setBg delDesignElem">
        <pc:chgData name="Zhikang Tian" userId="c88ad625636abf18" providerId="LiveId" clId="{30D99146-77B9-4C43-A9BF-B65EC2635B0A}" dt="2023-12-02T08:20:27.600" v="3096" actId="2696"/>
        <pc:sldMkLst>
          <pc:docMk/>
          <pc:sldMk cId="3757970371" sldId="278"/>
        </pc:sldMkLst>
        <pc:spChg chg="mod">
          <ac:chgData name="Zhikang Tian" userId="c88ad625636abf18" providerId="LiveId" clId="{30D99146-77B9-4C43-A9BF-B65EC2635B0A}" dt="2023-12-02T07:27:54.826" v="2668" actId="20577"/>
          <ac:spMkLst>
            <pc:docMk/>
            <pc:sldMk cId="3757970371" sldId="278"/>
            <ac:spMk id="2" creationId="{8FC4D312-9963-BB1B-93A1-9475B799A4C3}"/>
          </ac:spMkLst>
        </pc:spChg>
        <pc:spChg chg="add del mod">
          <ac:chgData name="Zhikang Tian" userId="c88ad625636abf18" providerId="LiveId" clId="{30D99146-77B9-4C43-A9BF-B65EC2635B0A}" dt="2023-12-02T07:31:48.329" v="2885" actId="26606"/>
          <ac:spMkLst>
            <pc:docMk/>
            <pc:sldMk cId="3757970371" sldId="278"/>
            <ac:spMk id="3" creationId="{309F6477-C0A7-6076-2265-78EC7DC8D476}"/>
          </ac:spMkLst>
        </pc:spChg>
        <pc:spChg chg="del">
          <ac:chgData name="Zhikang Tian" userId="c88ad625636abf18" providerId="LiveId" clId="{30D99146-77B9-4C43-A9BF-B65EC2635B0A}" dt="2023-12-02T07:26:07.992" v="2646"/>
          <ac:spMkLst>
            <pc:docMk/>
            <pc:sldMk cId="3757970371" sldId="278"/>
            <ac:spMk id="8" creationId="{50E53EDA-3B94-4F6B-9E86-D3BB9EBB9616}"/>
          </ac:spMkLst>
        </pc:spChg>
        <pc:graphicFrameChg chg="add del">
          <ac:chgData name="Zhikang Tian" userId="c88ad625636abf18" providerId="LiveId" clId="{30D99146-77B9-4C43-A9BF-B65EC2635B0A}" dt="2023-12-02T07:31:39.960" v="2879" actId="26606"/>
          <ac:graphicFrameMkLst>
            <pc:docMk/>
            <pc:sldMk cId="3757970371" sldId="278"/>
            <ac:graphicFrameMk id="5" creationId="{A88E5D92-D324-BF83-5FDA-602DAFA06C9A}"/>
          </ac:graphicFrameMkLst>
        </pc:graphicFrameChg>
        <pc:graphicFrameChg chg="add del">
          <ac:chgData name="Zhikang Tian" userId="c88ad625636abf18" providerId="LiveId" clId="{30D99146-77B9-4C43-A9BF-B65EC2635B0A}" dt="2023-12-02T07:31:40.665" v="2881" actId="26606"/>
          <ac:graphicFrameMkLst>
            <pc:docMk/>
            <pc:sldMk cId="3757970371" sldId="278"/>
            <ac:graphicFrameMk id="9" creationId="{9DE1FAC2-86C4-4E0C-2194-98C5D595C5B1}"/>
          </ac:graphicFrameMkLst>
        </pc:graphicFrameChg>
        <pc:graphicFrameChg chg="add del">
          <ac:chgData name="Zhikang Tian" userId="c88ad625636abf18" providerId="LiveId" clId="{30D99146-77B9-4C43-A9BF-B65EC2635B0A}" dt="2023-12-02T07:31:41.810" v="2883" actId="26606"/>
          <ac:graphicFrameMkLst>
            <pc:docMk/>
            <pc:sldMk cId="3757970371" sldId="278"/>
            <ac:graphicFrameMk id="11" creationId="{A88E5D92-D324-BF83-5FDA-602DAFA06C9A}"/>
          </ac:graphicFrameMkLst>
        </pc:graphicFrameChg>
        <pc:graphicFrameChg chg="add del">
          <ac:chgData name="Zhikang Tian" userId="c88ad625636abf18" providerId="LiveId" clId="{30D99146-77B9-4C43-A9BF-B65EC2635B0A}" dt="2023-12-02T07:31:48.329" v="2885" actId="26606"/>
          <ac:graphicFrameMkLst>
            <pc:docMk/>
            <pc:sldMk cId="3757970371" sldId="278"/>
            <ac:graphicFrameMk id="13" creationId="{9DE1FAC2-86C4-4E0C-2194-98C5D595C5B1}"/>
          </ac:graphicFrameMkLst>
        </pc:graphicFrameChg>
        <pc:picChg chg="add mod">
          <ac:chgData name="Zhikang Tian" userId="c88ad625636abf18" providerId="LiveId" clId="{30D99146-77B9-4C43-A9BF-B65EC2635B0A}" dt="2023-12-02T07:32:33.565" v="2890" actId="1076"/>
          <ac:picMkLst>
            <pc:docMk/>
            <pc:sldMk cId="3757970371" sldId="278"/>
            <ac:picMk id="6" creationId="{FCF751B5-8D38-2731-3186-7C4FBD34EE72}"/>
          </ac:picMkLst>
        </pc:picChg>
        <pc:picChg chg="add del">
          <ac:chgData name="Zhikang Tian" userId="c88ad625636abf18" providerId="LiveId" clId="{30D99146-77B9-4C43-A9BF-B65EC2635B0A}" dt="2023-12-02T07:31:13.063" v="2877" actId="478"/>
          <ac:picMkLst>
            <pc:docMk/>
            <pc:sldMk cId="3757970371" sldId="278"/>
            <ac:picMk id="7" creationId="{5028BE0E-A276-E005-D859-47F622BA27BB}"/>
          </ac:picMkLst>
        </pc:picChg>
        <pc:cxnChg chg="del">
          <ac:chgData name="Zhikang Tian" userId="c88ad625636abf18" providerId="LiveId" clId="{30D99146-77B9-4C43-A9BF-B65EC2635B0A}" dt="2023-12-02T07:26:07.992" v="2646"/>
          <ac:cxnSpMkLst>
            <pc:docMk/>
            <pc:sldMk cId="3757970371" sldId="278"/>
            <ac:cxnSpMk id="10" creationId="{30EFD79F-7790-479B-B7DB-BD0D8C101DDD}"/>
          </ac:cxnSpMkLst>
        </pc:cxnChg>
      </pc:sldChg>
      <pc:sldChg chg="addSp delSp modSp new mod setBg chgLayout">
        <pc:chgData name="Zhikang Tian" userId="c88ad625636abf18" providerId="LiveId" clId="{30D99146-77B9-4C43-A9BF-B65EC2635B0A}" dt="2023-12-02T08:20:22.491" v="3095" actId="1076"/>
        <pc:sldMkLst>
          <pc:docMk/>
          <pc:sldMk cId="1638690284" sldId="279"/>
        </pc:sldMkLst>
        <pc:spChg chg="del mod ord">
          <ac:chgData name="Zhikang Tian" userId="c88ad625636abf18" providerId="LiveId" clId="{30D99146-77B9-4C43-A9BF-B65EC2635B0A}" dt="2023-12-02T08:15:51.164" v="3025" actId="700"/>
          <ac:spMkLst>
            <pc:docMk/>
            <pc:sldMk cId="1638690284" sldId="279"/>
            <ac:spMk id="2" creationId="{5AE3E287-E833-714A-AFAA-ADD21B918D5F}"/>
          </ac:spMkLst>
        </pc:spChg>
        <pc:spChg chg="del mod ord">
          <ac:chgData name="Zhikang Tian" userId="c88ad625636abf18" providerId="LiveId" clId="{30D99146-77B9-4C43-A9BF-B65EC2635B0A}" dt="2023-12-02T08:15:51.164" v="3025" actId="700"/>
          <ac:spMkLst>
            <pc:docMk/>
            <pc:sldMk cId="1638690284" sldId="279"/>
            <ac:spMk id="3" creationId="{EE703461-284D-E6EE-5253-FC5E496D48ED}"/>
          </ac:spMkLst>
        </pc:spChg>
        <pc:spChg chg="add del mod">
          <ac:chgData name="Zhikang Tian" userId="c88ad625636abf18" providerId="LiveId" clId="{30D99146-77B9-4C43-A9BF-B65EC2635B0A}" dt="2023-12-02T08:17:42.671" v="3067" actId="478"/>
          <ac:spMkLst>
            <pc:docMk/>
            <pc:sldMk cId="1638690284" sldId="279"/>
            <ac:spMk id="3" creationId="{F3ED0B7E-2B24-28D4-3BE4-9965E2EB930E}"/>
          </ac:spMkLst>
        </pc:spChg>
        <pc:spChg chg="add del mod ord">
          <ac:chgData name="Zhikang Tian" userId="c88ad625636abf18" providerId="LiveId" clId="{30D99146-77B9-4C43-A9BF-B65EC2635B0A}" dt="2023-12-02T08:17:40.305" v="3066" actId="478"/>
          <ac:spMkLst>
            <pc:docMk/>
            <pc:sldMk cId="1638690284" sldId="279"/>
            <ac:spMk id="4" creationId="{7B90C762-6C4F-F4D9-1DE5-241E6B375072}"/>
          </ac:spMkLst>
        </pc:spChg>
        <pc:spChg chg="add del mod ord">
          <ac:chgData name="Zhikang Tian" userId="c88ad625636abf18" providerId="LiveId" clId="{30D99146-77B9-4C43-A9BF-B65EC2635B0A}" dt="2023-12-02T08:17:38.228" v="3065" actId="478"/>
          <ac:spMkLst>
            <pc:docMk/>
            <pc:sldMk cId="1638690284" sldId="279"/>
            <ac:spMk id="5" creationId="{B77F0B11-B476-B6FB-B14B-B8277E20C109}"/>
          </ac:spMkLst>
        </pc:spChg>
        <pc:spChg chg="add mod">
          <ac:chgData name="Zhikang Tian" userId="c88ad625636abf18" providerId="LiveId" clId="{30D99146-77B9-4C43-A9BF-B65EC2635B0A}" dt="2023-12-02T08:20:11.542" v="3093" actId="1076"/>
          <ac:spMkLst>
            <pc:docMk/>
            <pc:sldMk cId="1638690284" sldId="279"/>
            <ac:spMk id="7" creationId="{4B0F0516-B986-D5A0-C4B1-C0244F45DCCF}"/>
          </ac:spMkLst>
        </pc:spChg>
        <pc:spChg chg="add mod">
          <ac:chgData name="Zhikang Tian" userId="c88ad625636abf18" providerId="LiveId" clId="{30D99146-77B9-4C43-A9BF-B65EC2635B0A}" dt="2023-12-02T08:20:22.491" v="3095" actId="1076"/>
          <ac:spMkLst>
            <pc:docMk/>
            <pc:sldMk cId="1638690284" sldId="279"/>
            <ac:spMk id="8" creationId="{380F2D01-E925-B551-0A8C-5EE0F2D16C57}"/>
          </ac:spMkLst>
        </pc:spChg>
        <pc:spChg chg="add del mod">
          <ac:chgData name="Zhikang Tian" userId="c88ad625636abf18" providerId="LiveId" clId="{30D99146-77B9-4C43-A9BF-B65EC2635B0A}" dt="2023-12-02T08:17:01.459" v="3061" actId="478"/>
          <ac:spMkLst>
            <pc:docMk/>
            <pc:sldMk cId="1638690284" sldId="279"/>
            <ac:spMk id="8" creationId="{973A3372-D7C7-3416-E978-78AD5A11B36F}"/>
          </ac:spMkLst>
        </pc:spChg>
        <pc:spChg chg="add del mod">
          <ac:chgData name="Zhikang Tian" userId="c88ad625636abf18" providerId="LiveId" clId="{30D99146-77B9-4C43-A9BF-B65EC2635B0A}" dt="2023-12-02T08:18:58.152" v="3080"/>
          <ac:spMkLst>
            <pc:docMk/>
            <pc:sldMk cId="1638690284" sldId="279"/>
            <ac:spMk id="9" creationId="{62B4A0C6-A7D0-8D89-18FB-7E1A4386BB99}"/>
          </ac:spMkLst>
        </pc:spChg>
        <pc:spChg chg="add del mod">
          <ac:chgData name="Zhikang Tian" userId="c88ad625636abf18" providerId="LiveId" clId="{30D99146-77B9-4C43-A9BF-B65EC2635B0A}" dt="2023-12-02T08:16:59.150" v="3058"/>
          <ac:spMkLst>
            <pc:docMk/>
            <pc:sldMk cId="1638690284" sldId="279"/>
            <ac:spMk id="10" creationId="{DDF71D58-51E2-5D56-1020-A4838F0309D3}"/>
          </ac:spMkLst>
        </pc:spChg>
        <pc:spChg chg="add del">
          <ac:chgData name="Zhikang Tian" userId="c88ad625636abf18" providerId="LiveId" clId="{30D99146-77B9-4C43-A9BF-B65EC2635B0A}" dt="2023-12-02T08:17:05.393" v="3063" actId="26606"/>
          <ac:spMkLst>
            <pc:docMk/>
            <pc:sldMk cId="1638690284" sldId="279"/>
            <ac:spMk id="11" creationId="{0DC895F7-4E59-40FB-87DD-ACE47F94C143}"/>
          </ac:spMkLst>
        </pc:spChg>
        <pc:spChg chg="add del mod">
          <ac:chgData name="Zhikang Tian" userId="c88ad625636abf18" providerId="LiveId" clId="{30D99146-77B9-4C43-A9BF-B65EC2635B0A}" dt="2023-12-02T08:16:58.070" v="3055"/>
          <ac:spMkLst>
            <pc:docMk/>
            <pc:sldMk cId="1638690284" sldId="279"/>
            <ac:spMk id="12" creationId="{78E22659-7291-219C-3E07-37E38897E045}"/>
          </ac:spMkLst>
        </pc:spChg>
        <pc:picChg chg="add mod">
          <ac:chgData name="Zhikang Tian" userId="c88ad625636abf18" providerId="LiveId" clId="{30D99146-77B9-4C43-A9BF-B65EC2635B0A}" dt="2023-12-02T08:20:13.760" v="3094" actId="1076"/>
          <ac:picMkLst>
            <pc:docMk/>
            <pc:sldMk cId="1638690284" sldId="279"/>
            <ac:picMk id="6" creationId="{B8447D01-775D-6F04-2154-A109709DCA46}"/>
          </ac:picMkLst>
        </pc:picChg>
        <pc:picChg chg="add del">
          <ac:chgData name="Zhikang Tian" userId="c88ad625636abf18" providerId="LiveId" clId="{30D99146-77B9-4C43-A9BF-B65EC2635B0A}" dt="2023-12-02T08:17:05.393" v="3063" actId="26606"/>
          <ac:picMkLst>
            <pc:docMk/>
            <pc:sldMk cId="1638690284" sldId="279"/>
            <ac:picMk id="7" creationId="{CE2A7DBF-C2D7-3848-823B-C20436BE07C1}"/>
          </ac:picMkLst>
        </pc:picChg>
        <pc:picChg chg="add del mod">
          <ac:chgData name="Zhikang Tian" userId="c88ad625636abf18" providerId="LiveId" clId="{30D99146-77B9-4C43-A9BF-B65EC2635B0A}" dt="2023-12-02T08:16:59.746" v="3059"/>
          <ac:picMkLst>
            <pc:docMk/>
            <pc:sldMk cId="1638690284" sldId="279"/>
            <ac:picMk id="9" creationId="{E41C2C4D-17D5-178B-4DA2-8355716A7A80}"/>
          </ac:picMkLst>
        </pc:picChg>
        <pc:picChg chg="add del">
          <ac:chgData name="Zhikang Tian" userId="c88ad625636abf18" providerId="LiveId" clId="{30D99146-77B9-4C43-A9BF-B65EC2635B0A}" dt="2023-12-02T08:19:02.919" v="3082" actId="478"/>
          <ac:picMkLst>
            <pc:docMk/>
            <pc:sldMk cId="1638690284" sldId="279"/>
            <ac:picMk id="10" creationId="{15808756-C3FB-736A-A37D-9EBAC141535C}"/>
          </ac:picMkLst>
        </pc:picChg>
        <pc:picChg chg="add del">
          <ac:chgData name="Zhikang Tian" userId="c88ad625636abf18" providerId="LiveId" clId="{30D99146-77B9-4C43-A9BF-B65EC2635B0A}" dt="2023-12-02T08:17:05.393" v="3063" actId="26606"/>
          <ac:picMkLst>
            <pc:docMk/>
            <pc:sldMk cId="1638690284" sldId="279"/>
            <ac:picMk id="13" creationId="{1A4C720E-710D-44F8-A8D7-2BAA61E1814B}"/>
          </ac:picMkLst>
        </pc:picChg>
      </pc:sldChg>
      <pc:sldChg chg="modSp new del mod">
        <pc:chgData name="Zhikang Tian" userId="c88ad625636abf18" providerId="LiveId" clId="{30D99146-77B9-4C43-A9BF-B65EC2635B0A}" dt="2023-12-02T07:27:37.281" v="2653" actId="2696"/>
        <pc:sldMkLst>
          <pc:docMk/>
          <pc:sldMk cId="3591725657" sldId="279"/>
        </pc:sldMkLst>
        <pc:spChg chg="mod">
          <ac:chgData name="Zhikang Tian" userId="c88ad625636abf18" providerId="LiveId" clId="{30D99146-77B9-4C43-A9BF-B65EC2635B0A}" dt="2023-12-02T07:26:52.431" v="2651"/>
          <ac:spMkLst>
            <pc:docMk/>
            <pc:sldMk cId="3591725657" sldId="279"/>
            <ac:spMk id="2" creationId="{AA5C14B8-E3C0-0CBA-ABA3-9219FE26E2E6}"/>
          </ac:spMkLst>
        </pc:spChg>
        <pc:spChg chg="mod">
          <ac:chgData name="Zhikang Tian" userId="c88ad625636abf18" providerId="LiveId" clId="{30D99146-77B9-4C43-A9BF-B65EC2635B0A}" dt="2023-12-02T07:26:57.203" v="2652"/>
          <ac:spMkLst>
            <pc:docMk/>
            <pc:sldMk cId="3591725657" sldId="279"/>
            <ac:spMk id="3" creationId="{D961CEEA-6614-11B8-A97F-BD656882B521}"/>
          </ac:spMkLst>
        </pc:spChg>
      </pc:sldChg>
      <pc:sldChg chg="addSp delSp modSp new mod setBg">
        <pc:chgData name="Zhikang Tian" userId="c88ad625636abf18" providerId="LiveId" clId="{30D99146-77B9-4C43-A9BF-B65EC2635B0A}" dt="2023-12-03T05:39:45.466" v="4819"/>
        <pc:sldMkLst>
          <pc:docMk/>
          <pc:sldMk cId="1576438961" sldId="280"/>
        </pc:sldMkLst>
        <pc:spChg chg="mod">
          <ac:chgData name="Zhikang Tian" userId="c88ad625636abf18" providerId="LiveId" clId="{30D99146-77B9-4C43-A9BF-B65EC2635B0A}" dt="2023-12-02T23:55:48.315" v="3646" actId="122"/>
          <ac:spMkLst>
            <pc:docMk/>
            <pc:sldMk cId="1576438961" sldId="280"/>
            <ac:spMk id="2" creationId="{B61E4EF6-AA2F-84A1-5509-122A2951F885}"/>
          </ac:spMkLst>
        </pc:spChg>
        <pc:spChg chg="del mod">
          <ac:chgData name="Zhikang Tian" userId="c88ad625636abf18" providerId="LiveId" clId="{30D99146-77B9-4C43-A9BF-B65EC2635B0A}" dt="2023-12-02T23:48:42.686" v="3546" actId="478"/>
          <ac:spMkLst>
            <pc:docMk/>
            <pc:sldMk cId="1576438961" sldId="280"/>
            <ac:spMk id="3" creationId="{E952D953-83F9-73AB-E67D-D950A8167F16}"/>
          </ac:spMkLst>
        </pc:spChg>
        <pc:spChg chg="add">
          <ac:chgData name="Zhikang Tian" userId="c88ad625636abf18" providerId="LiveId" clId="{30D99146-77B9-4C43-A9BF-B65EC2635B0A}" dt="2023-12-02T23:43:23.916" v="3430" actId="26606"/>
          <ac:spMkLst>
            <pc:docMk/>
            <pc:sldMk cId="1576438961" sldId="280"/>
            <ac:spMk id="9" creationId="{151A9C99-FD39-4971-A548-0B9E5A2A6F69}"/>
          </ac:spMkLst>
        </pc:spChg>
        <pc:spChg chg="add mod">
          <ac:chgData name="Zhikang Tian" userId="c88ad625636abf18" providerId="LiveId" clId="{30D99146-77B9-4C43-A9BF-B65EC2635B0A}" dt="2023-12-02T23:47:40.558" v="3533"/>
          <ac:spMkLst>
            <pc:docMk/>
            <pc:sldMk cId="1576438961" sldId="280"/>
            <ac:spMk id="10" creationId="{899D79E3-BD98-4882-5672-B44C93D00975}"/>
          </ac:spMkLst>
        </pc:spChg>
        <pc:spChg chg="add mod">
          <ac:chgData name="Zhikang Tian" userId="c88ad625636abf18" providerId="LiveId" clId="{30D99146-77B9-4C43-A9BF-B65EC2635B0A}" dt="2023-12-02T23:47:40.558" v="3533"/>
          <ac:spMkLst>
            <pc:docMk/>
            <pc:sldMk cId="1576438961" sldId="280"/>
            <ac:spMk id="12" creationId="{84AEF384-4D8E-916B-675D-21E604009C43}"/>
          </ac:spMkLst>
        </pc:spChg>
        <pc:spChg chg="add del mod">
          <ac:chgData name="Zhikang Tian" userId="c88ad625636abf18" providerId="LiveId" clId="{30D99146-77B9-4C43-A9BF-B65EC2635B0A}" dt="2023-12-02T23:48:49.833" v="3548" actId="478"/>
          <ac:spMkLst>
            <pc:docMk/>
            <pc:sldMk cId="1576438961" sldId="280"/>
            <ac:spMk id="15" creationId="{D3669C2D-9A42-4EE7-A78E-534DE26A1335}"/>
          </ac:spMkLst>
        </pc:spChg>
        <pc:grpChg chg="add mod">
          <ac:chgData name="Zhikang Tian" userId="c88ad625636abf18" providerId="LiveId" clId="{30D99146-77B9-4C43-A9BF-B65EC2635B0A}" dt="2023-12-02T23:47:40.558" v="3533"/>
          <ac:grpSpMkLst>
            <pc:docMk/>
            <pc:sldMk cId="1576438961" sldId="280"/>
            <ac:grpSpMk id="8" creationId="{5783E92A-38F0-823F-761B-F06D6791D70C}"/>
          </ac:grpSpMkLst>
        </pc:grpChg>
        <pc:graphicFrameChg chg="add mod modGraphic">
          <ac:chgData name="Zhikang Tian" userId="c88ad625636abf18" providerId="LiveId" clId="{30D99146-77B9-4C43-A9BF-B65EC2635B0A}" dt="2023-12-03T05:39:45.466" v="4819"/>
          <ac:graphicFrameMkLst>
            <pc:docMk/>
            <pc:sldMk cId="1576438961" sldId="280"/>
            <ac:graphicFrameMk id="13" creationId="{DBA81C0C-01B4-6FC4-E198-BD51903BFECE}"/>
          </ac:graphicFrameMkLst>
        </pc:graphicFrameChg>
        <pc:picChg chg="add mod">
          <ac:chgData name="Zhikang Tian" userId="c88ad625636abf18" providerId="LiveId" clId="{30D99146-77B9-4C43-A9BF-B65EC2635B0A}" dt="2023-12-02T23:44:32.490" v="3442" actId="14100"/>
          <ac:picMkLst>
            <pc:docMk/>
            <pc:sldMk cId="1576438961" sldId="280"/>
            <ac:picMk id="4" creationId="{3A68AAC0-118B-D5D4-76D5-38399E74091D}"/>
          </ac:picMkLst>
        </pc:picChg>
        <pc:picChg chg="add mod">
          <ac:chgData name="Zhikang Tian" userId="c88ad625636abf18" providerId="LiveId" clId="{30D99146-77B9-4C43-A9BF-B65EC2635B0A}" dt="2023-12-02T23:55:59.664" v="3649" actId="1076"/>
          <ac:picMkLst>
            <pc:docMk/>
            <pc:sldMk cId="1576438961" sldId="280"/>
            <ac:picMk id="5" creationId="{5A7FAD5F-88C2-9236-79C8-0E0629180025}"/>
          </ac:picMkLst>
        </pc:picChg>
        <pc:picChg chg="add mod">
          <ac:chgData name="Zhikang Tian" userId="c88ad625636abf18" providerId="LiveId" clId="{30D99146-77B9-4C43-A9BF-B65EC2635B0A}" dt="2023-12-02T23:50:37.652" v="3608" actId="1076"/>
          <ac:picMkLst>
            <pc:docMk/>
            <pc:sldMk cId="1576438961" sldId="280"/>
            <ac:picMk id="7" creationId="{07F3B6C5-F224-2DAB-F1F5-33894B7315B9}"/>
          </ac:picMkLst>
        </pc:picChg>
        <pc:picChg chg="add">
          <ac:chgData name="Zhikang Tian" userId="c88ad625636abf18" providerId="LiveId" clId="{30D99146-77B9-4C43-A9BF-B65EC2635B0A}" dt="2023-12-02T23:43:23.916" v="3430" actId="26606"/>
          <ac:picMkLst>
            <pc:docMk/>
            <pc:sldMk cId="1576438961" sldId="280"/>
            <ac:picMk id="11" creationId="{6DAB2DF7-34C9-45C2-BB70-6797ACA67C2A}"/>
          </ac:picMkLst>
        </pc:picChg>
      </pc:sldChg>
      <pc:sldChg chg="addSp delSp modSp new mod modClrScheme chgLayout">
        <pc:chgData name="Zhikang Tian" userId="c88ad625636abf18" providerId="LiveId" clId="{30D99146-77B9-4C43-A9BF-B65EC2635B0A}" dt="2023-12-03T00:13:12.057" v="3662" actId="20577"/>
        <pc:sldMkLst>
          <pc:docMk/>
          <pc:sldMk cId="781693651" sldId="281"/>
        </pc:sldMkLst>
        <pc:spChg chg="del mod ord">
          <ac:chgData name="Zhikang Tian" userId="c88ad625636abf18" providerId="LiveId" clId="{30D99146-77B9-4C43-A9BF-B65EC2635B0A}" dt="2023-12-03T00:13:06.393" v="3654" actId="700"/>
          <ac:spMkLst>
            <pc:docMk/>
            <pc:sldMk cId="781693651" sldId="281"/>
            <ac:spMk id="2" creationId="{247BA7CB-A6DC-F1DA-B494-4573D29555FC}"/>
          </ac:spMkLst>
        </pc:spChg>
        <pc:spChg chg="del mod ord">
          <ac:chgData name="Zhikang Tian" userId="c88ad625636abf18" providerId="LiveId" clId="{30D99146-77B9-4C43-A9BF-B65EC2635B0A}" dt="2023-12-03T00:13:06.393" v="3654" actId="700"/>
          <ac:spMkLst>
            <pc:docMk/>
            <pc:sldMk cId="781693651" sldId="281"/>
            <ac:spMk id="3" creationId="{AEE6B260-9AA0-D775-0CE4-B0A7D9FA7649}"/>
          </ac:spMkLst>
        </pc:spChg>
        <pc:spChg chg="add mod ord">
          <ac:chgData name="Zhikang Tian" userId="c88ad625636abf18" providerId="LiveId" clId="{30D99146-77B9-4C43-A9BF-B65EC2635B0A}" dt="2023-12-03T00:13:12.057" v="3662" actId="20577"/>
          <ac:spMkLst>
            <pc:docMk/>
            <pc:sldMk cId="781693651" sldId="281"/>
            <ac:spMk id="4" creationId="{F5489B0A-F370-093A-793F-25B4740E80F2}"/>
          </ac:spMkLst>
        </pc:spChg>
        <pc:spChg chg="add mod ord">
          <ac:chgData name="Zhikang Tian" userId="c88ad625636abf18" providerId="LiveId" clId="{30D99146-77B9-4C43-A9BF-B65EC2635B0A}" dt="2023-12-03T00:13:06.393" v="3654" actId="700"/>
          <ac:spMkLst>
            <pc:docMk/>
            <pc:sldMk cId="781693651" sldId="281"/>
            <ac:spMk id="5" creationId="{221A64AC-EA3F-FF8D-A583-E000DE738D04}"/>
          </ac:spMkLst>
        </pc:spChg>
      </pc:sldChg>
      <pc:sldChg chg="addSp delSp modSp new mod modClrScheme chgLayout">
        <pc:chgData name="Zhikang Tian" userId="c88ad625636abf18" providerId="LiveId" clId="{30D99146-77B9-4C43-A9BF-B65EC2635B0A}" dt="2023-12-03T00:13:16.400" v="3680" actId="20577"/>
        <pc:sldMkLst>
          <pc:docMk/>
          <pc:sldMk cId="242992727" sldId="282"/>
        </pc:sldMkLst>
        <pc:spChg chg="del mod ord">
          <ac:chgData name="Zhikang Tian" userId="c88ad625636abf18" providerId="LiveId" clId="{30D99146-77B9-4C43-A9BF-B65EC2635B0A}" dt="2023-12-03T00:13:09.114" v="3655" actId="700"/>
          <ac:spMkLst>
            <pc:docMk/>
            <pc:sldMk cId="242992727" sldId="282"/>
            <ac:spMk id="2" creationId="{649A9EA6-294A-719B-A574-D8B2D894BC10}"/>
          </ac:spMkLst>
        </pc:spChg>
        <pc:spChg chg="del mod ord">
          <ac:chgData name="Zhikang Tian" userId="c88ad625636abf18" providerId="LiveId" clId="{30D99146-77B9-4C43-A9BF-B65EC2635B0A}" dt="2023-12-03T00:13:09.114" v="3655" actId="700"/>
          <ac:spMkLst>
            <pc:docMk/>
            <pc:sldMk cId="242992727" sldId="282"/>
            <ac:spMk id="3" creationId="{7C0E7247-EBC6-E459-0B64-977AC4143AB5}"/>
          </ac:spMkLst>
        </pc:spChg>
        <pc:spChg chg="add mod ord">
          <ac:chgData name="Zhikang Tian" userId="c88ad625636abf18" providerId="LiveId" clId="{30D99146-77B9-4C43-A9BF-B65EC2635B0A}" dt="2023-12-03T00:13:16.400" v="3680" actId="20577"/>
          <ac:spMkLst>
            <pc:docMk/>
            <pc:sldMk cId="242992727" sldId="282"/>
            <ac:spMk id="4" creationId="{2F56622D-782F-0222-1BE8-BC39AE6018DA}"/>
          </ac:spMkLst>
        </pc:spChg>
        <pc:spChg chg="add mod ord">
          <ac:chgData name="Zhikang Tian" userId="c88ad625636abf18" providerId="LiveId" clId="{30D99146-77B9-4C43-A9BF-B65EC2635B0A}" dt="2023-12-03T00:13:09.114" v="3655" actId="700"/>
          <ac:spMkLst>
            <pc:docMk/>
            <pc:sldMk cId="242992727" sldId="282"/>
            <ac:spMk id="5" creationId="{65B457E0-5B2A-7616-21EA-BBA370EAAC1D}"/>
          </ac:spMkLst>
        </pc:spChg>
      </pc:sldChg>
      <pc:sldChg chg="addSp delSp modSp new mod ord setBg modClrScheme chgLayout">
        <pc:chgData name="Zhikang Tian" userId="c88ad625636abf18" providerId="LiveId" clId="{30D99146-77B9-4C43-A9BF-B65EC2635B0A}" dt="2023-12-03T08:48:42.662" v="6995" actId="1076"/>
        <pc:sldMkLst>
          <pc:docMk/>
          <pc:sldMk cId="378563513" sldId="283"/>
        </pc:sldMkLst>
        <pc:spChg chg="add mod">
          <ac:chgData name="Zhikang Tian" userId="c88ad625636abf18" providerId="LiveId" clId="{30D99146-77B9-4C43-A9BF-B65EC2635B0A}" dt="2023-12-03T08:40:08.136" v="5750" actId="255"/>
          <ac:spMkLst>
            <pc:docMk/>
            <pc:sldMk cId="378563513" sldId="283"/>
            <ac:spMk id="2" creationId="{31A938B4-75A4-48BA-D972-CA3CBA952812}"/>
          </ac:spMkLst>
        </pc:spChg>
        <pc:spChg chg="del mod ord">
          <ac:chgData name="Zhikang Tian" userId="c88ad625636abf18" providerId="LiveId" clId="{30D99146-77B9-4C43-A9BF-B65EC2635B0A}" dt="2023-12-03T08:30:05.023" v="5080" actId="700"/>
          <ac:spMkLst>
            <pc:docMk/>
            <pc:sldMk cId="378563513" sldId="283"/>
            <ac:spMk id="2" creationId="{9F96FF3B-1E8A-72B9-CDB4-EAF6FCB2733F}"/>
          </ac:spMkLst>
        </pc:spChg>
        <pc:spChg chg="del mod ord">
          <ac:chgData name="Zhikang Tian" userId="c88ad625636abf18" providerId="LiveId" clId="{30D99146-77B9-4C43-A9BF-B65EC2635B0A}" dt="2023-12-03T08:30:05.023" v="5080" actId="700"/>
          <ac:spMkLst>
            <pc:docMk/>
            <pc:sldMk cId="378563513" sldId="283"/>
            <ac:spMk id="3" creationId="{193ACFB2-55C8-420C-271E-CDEB2C675A94}"/>
          </ac:spMkLst>
        </pc:spChg>
        <pc:spChg chg="add mod ord">
          <ac:chgData name="Zhikang Tian" userId="c88ad625636abf18" providerId="LiveId" clId="{30D99146-77B9-4C43-A9BF-B65EC2635B0A}" dt="2023-12-03T08:30:40.732" v="5093" actId="20577"/>
          <ac:spMkLst>
            <pc:docMk/>
            <pc:sldMk cId="378563513" sldId="283"/>
            <ac:spMk id="4" creationId="{C0E91C69-4AA9-80C5-EB5D-C7246EBC1554}"/>
          </ac:spMkLst>
        </pc:spChg>
        <pc:spChg chg="add del mod ord">
          <ac:chgData name="Zhikang Tian" userId="c88ad625636abf18" providerId="LiveId" clId="{30D99146-77B9-4C43-A9BF-B65EC2635B0A}" dt="2023-12-03T08:39:39.930" v="5737" actId="478"/>
          <ac:spMkLst>
            <pc:docMk/>
            <pc:sldMk cId="378563513" sldId="283"/>
            <ac:spMk id="5" creationId="{1507D92B-A967-3E58-99CB-8FE746D4C460}"/>
          </ac:spMkLst>
        </pc:spChg>
        <pc:spChg chg="add mod">
          <ac:chgData name="Zhikang Tian" userId="c88ad625636abf18" providerId="LiveId" clId="{30D99146-77B9-4C43-A9BF-B65EC2635B0A}" dt="2023-12-03T08:48:42.662" v="6995" actId="1076"/>
          <ac:spMkLst>
            <pc:docMk/>
            <pc:sldMk cId="378563513" sldId="283"/>
            <ac:spMk id="6" creationId="{8441C57A-3002-E0D9-B3D4-D02A5D070E11}"/>
          </ac:spMkLst>
        </pc:spChg>
        <pc:spChg chg="add mod">
          <ac:chgData name="Zhikang Tian" userId="c88ad625636abf18" providerId="LiveId" clId="{30D99146-77B9-4C43-A9BF-B65EC2635B0A}" dt="2023-12-03T08:40:12.687" v="5751" actId="1076"/>
          <ac:spMkLst>
            <pc:docMk/>
            <pc:sldMk cId="378563513" sldId="283"/>
            <ac:spMk id="7" creationId="{FEAA60B2-81E1-D05A-9E50-7C477E522600}"/>
          </ac:spMkLst>
        </pc:spChg>
        <pc:spChg chg="add">
          <ac:chgData name="Zhikang Tian" userId="c88ad625636abf18" providerId="LiveId" clId="{30D99146-77B9-4C43-A9BF-B65EC2635B0A}" dt="2023-12-03T08:30:11.176" v="5081" actId="26606"/>
          <ac:spMkLst>
            <pc:docMk/>
            <pc:sldMk cId="378563513" sldId="283"/>
            <ac:spMk id="10" creationId="{50E53EDA-3B94-4F6B-9E86-D3BB9EBB9616}"/>
          </ac:spMkLst>
        </pc:spChg>
        <pc:cxnChg chg="add">
          <ac:chgData name="Zhikang Tian" userId="c88ad625636abf18" providerId="LiveId" clId="{30D99146-77B9-4C43-A9BF-B65EC2635B0A}" dt="2023-12-03T08:30:11.176" v="5081" actId="26606"/>
          <ac:cxnSpMkLst>
            <pc:docMk/>
            <pc:sldMk cId="378563513" sldId="283"/>
            <ac:cxnSpMk id="12" creationId="{30EFD79F-7790-479B-B7DB-BD0D8C101DDD}"/>
          </ac:cxnSpMkLst>
        </pc:cxnChg>
      </pc:sldChg>
      <pc:sldChg chg="modSp new del mod">
        <pc:chgData name="Zhikang Tian" userId="c88ad625636abf18" providerId="LiveId" clId="{30D99146-77B9-4C43-A9BF-B65EC2635B0A}" dt="2023-12-03T05:34:41.791" v="4801" actId="2696"/>
        <pc:sldMkLst>
          <pc:docMk/>
          <pc:sldMk cId="1306346702" sldId="283"/>
        </pc:sldMkLst>
        <pc:spChg chg="mod">
          <ac:chgData name="Zhikang Tian" userId="c88ad625636abf18" providerId="LiveId" clId="{30D99146-77B9-4C43-A9BF-B65EC2635B0A}" dt="2023-12-03T05:28:43.607" v="4493" actId="20577"/>
          <ac:spMkLst>
            <pc:docMk/>
            <pc:sldMk cId="1306346702" sldId="283"/>
            <ac:spMk id="2" creationId="{0E17C890-1A30-BDB3-6D5F-1054E55AADD2}"/>
          </ac:spMkLst>
        </pc:spChg>
      </pc:sldChg>
      <pc:sldChg chg="addSp modSp new mod ord setBg">
        <pc:chgData name="Zhikang Tian" userId="c88ad625636abf18" providerId="LiveId" clId="{30D99146-77B9-4C43-A9BF-B65EC2635B0A}" dt="2023-12-03T08:50:26.867" v="7054" actId="20577"/>
        <pc:sldMkLst>
          <pc:docMk/>
          <pc:sldMk cId="2200621841" sldId="284"/>
        </pc:sldMkLst>
        <pc:spChg chg="mod">
          <ac:chgData name="Zhikang Tian" userId="c88ad625636abf18" providerId="LiveId" clId="{30D99146-77B9-4C43-A9BF-B65EC2635B0A}" dt="2023-12-03T08:38:17.804" v="5689" actId="26606"/>
          <ac:spMkLst>
            <pc:docMk/>
            <pc:sldMk cId="2200621841" sldId="284"/>
            <ac:spMk id="2" creationId="{365F53B6-9DA7-F1AA-10B7-4E9BB5416D20}"/>
          </ac:spMkLst>
        </pc:spChg>
        <pc:spChg chg="mod">
          <ac:chgData name="Zhikang Tian" userId="c88ad625636abf18" providerId="LiveId" clId="{30D99146-77B9-4C43-A9BF-B65EC2635B0A}" dt="2023-12-03T08:50:26.867" v="7054" actId="20577"/>
          <ac:spMkLst>
            <pc:docMk/>
            <pc:sldMk cId="2200621841" sldId="284"/>
            <ac:spMk id="3" creationId="{82C7D3F7-7FCC-A34C-DEA0-E779CDE08C54}"/>
          </ac:spMkLst>
        </pc:spChg>
        <pc:spChg chg="add mod">
          <ac:chgData name="Zhikang Tian" userId="c88ad625636abf18" providerId="LiveId" clId="{30D99146-77B9-4C43-A9BF-B65EC2635B0A}" dt="2023-12-03T08:48:29.717" v="6994" actId="1076"/>
          <ac:spMkLst>
            <pc:docMk/>
            <pc:sldMk cId="2200621841" sldId="284"/>
            <ac:spMk id="4" creationId="{A11A1D02-2EF7-B06B-591B-FBBF13D80908}"/>
          </ac:spMkLst>
        </pc:spChg>
        <pc:spChg chg="add">
          <ac:chgData name="Zhikang Tian" userId="c88ad625636abf18" providerId="LiveId" clId="{30D99146-77B9-4C43-A9BF-B65EC2635B0A}" dt="2023-12-03T08:38:17.804" v="5689" actId="26606"/>
          <ac:spMkLst>
            <pc:docMk/>
            <pc:sldMk cId="2200621841" sldId="284"/>
            <ac:spMk id="9" creationId="{151A9C99-FD39-4971-A548-0B9E5A2A6F69}"/>
          </ac:spMkLst>
        </pc:spChg>
        <pc:picChg chg="add">
          <ac:chgData name="Zhikang Tian" userId="c88ad625636abf18" providerId="LiveId" clId="{30D99146-77B9-4C43-A9BF-B65EC2635B0A}" dt="2023-12-03T08:38:17.804" v="5689" actId="26606"/>
          <ac:picMkLst>
            <pc:docMk/>
            <pc:sldMk cId="2200621841" sldId="284"/>
            <ac:picMk id="5" creationId="{2CC4CB17-41DB-1DB2-ED40-D884466DFDFE}"/>
          </ac:picMkLst>
        </pc:picChg>
        <pc:picChg chg="add">
          <ac:chgData name="Zhikang Tian" userId="c88ad625636abf18" providerId="LiveId" clId="{30D99146-77B9-4C43-A9BF-B65EC2635B0A}" dt="2023-12-03T08:38:17.804" v="5689" actId="26606"/>
          <ac:picMkLst>
            <pc:docMk/>
            <pc:sldMk cId="2200621841" sldId="284"/>
            <ac:picMk id="11" creationId="{6DAB2DF7-34C9-45C2-BB70-6797ACA67C2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BE165-99DC-4386-B7D4-1F3B3D4F2EA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381EF16-C067-4918-BB3C-C9037DBD1A09}">
      <dgm:prSet/>
      <dgm:spPr/>
      <dgm:t>
        <a:bodyPr/>
        <a:lstStyle/>
        <a:p>
          <a:r>
            <a:rPr kumimoji="1" lang="en-CA" b="1" dirty="0"/>
            <a:t>Description: </a:t>
          </a:r>
          <a:r>
            <a:rPr kumimoji="1" lang="en-CA" dirty="0"/>
            <a:t>This endpoint retrieves the current weather data for a specific location.</a:t>
          </a:r>
          <a:endParaRPr lang="en-US" dirty="0"/>
        </a:p>
      </dgm:t>
    </dgm:pt>
    <dgm:pt modelId="{4F373906-518F-4D2D-B604-43B9B6F40556}" type="parTrans" cxnId="{E3D41359-F5A3-4400-8E53-507AA6D74A2D}">
      <dgm:prSet/>
      <dgm:spPr/>
      <dgm:t>
        <a:bodyPr/>
        <a:lstStyle/>
        <a:p>
          <a:endParaRPr lang="en-US"/>
        </a:p>
      </dgm:t>
    </dgm:pt>
    <dgm:pt modelId="{B60793C6-17BA-4AD3-B700-21887572A6B3}" type="sibTrans" cxnId="{E3D41359-F5A3-4400-8E53-507AA6D74A2D}">
      <dgm:prSet/>
      <dgm:spPr/>
      <dgm:t>
        <a:bodyPr/>
        <a:lstStyle/>
        <a:p>
          <a:endParaRPr lang="en-US"/>
        </a:p>
      </dgm:t>
    </dgm:pt>
    <dgm:pt modelId="{299DD8FA-F520-46FE-B90C-3395148353C1}">
      <dgm:prSet/>
      <dgm:spPr/>
      <dgm:t>
        <a:bodyPr/>
        <a:lstStyle/>
        <a:p>
          <a:r>
            <a:rPr lang="en-CA" b="1" i="0" dirty="0"/>
            <a:t>URL Structure</a:t>
          </a:r>
          <a:r>
            <a:rPr lang="en-CA" b="0" i="0" dirty="0"/>
            <a:t>: https://</a:t>
          </a:r>
          <a:r>
            <a:rPr lang="en-CA" b="0" i="0" dirty="0" err="1"/>
            <a:t>api.weatherapi.com</a:t>
          </a:r>
          <a:r>
            <a:rPr lang="en-CA" b="0" i="0" dirty="0"/>
            <a:t>/v1/</a:t>
          </a:r>
          <a:r>
            <a:rPr lang="en-CA" b="0" i="0" dirty="0" err="1"/>
            <a:t>current.json?key</a:t>
          </a:r>
          <a:r>
            <a:rPr lang="en-CA" b="0" i="0" dirty="0"/>
            <a:t>=[API_KEY]&amp;q=[LOCATION]</a:t>
          </a:r>
          <a:endParaRPr lang="en-US" dirty="0"/>
        </a:p>
      </dgm:t>
    </dgm:pt>
    <dgm:pt modelId="{21E9BAA1-581B-450B-9F5F-A41C2C10B1D8}" type="parTrans" cxnId="{914A9249-FECB-47FA-A6DF-3E29CC29C070}">
      <dgm:prSet/>
      <dgm:spPr/>
      <dgm:t>
        <a:bodyPr/>
        <a:lstStyle/>
        <a:p>
          <a:endParaRPr lang="en-US"/>
        </a:p>
      </dgm:t>
    </dgm:pt>
    <dgm:pt modelId="{A608BF50-BC89-4BD2-9F08-72A4A8ACE90B}" type="sibTrans" cxnId="{914A9249-FECB-47FA-A6DF-3E29CC29C070}">
      <dgm:prSet/>
      <dgm:spPr/>
      <dgm:t>
        <a:bodyPr/>
        <a:lstStyle/>
        <a:p>
          <a:endParaRPr lang="en-US"/>
        </a:p>
      </dgm:t>
    </dgm:pt>
    <dgm:pt modelId="{F2679698-EC32-499C-BFAF-E9558BC3AA23}">
      <dgm:prSet/>
      <dgm:spPr/>
      <dgm:t>
        <a:bodyPr/>
        <a:lstStyle/>
        <a:p>
          <a:r>
            <a:rPr lang="en-CA" b="1" i="0" dirty="0"/>
            <a:t>Class Involved in our Project</a:t>
          </a:r>
          <a:r>
            <a:rPr lang="en-CA" b="0" i="0" dirty="0"/>
            <a:t>: </a:t>
          </a:r>
          <a:r>
            <a:rPr lang="en-CA" b="0" i="0" dirty="0" err="1"/>
            <a:t>APIDataAccessObject</a:t>
          </a:r>
          <a:r>
            <a:rPr lang="en-CA" b="0" i="0" dirty="0"/>
            <a:t>, Weather, Weather Use Cases and Weather Interface Adapters.</a:t>
          </a:r>
          <a:endParaRPr lang="en-US" dirty="0"/>
        </a:p>
      </dgm:t>
    </dgm:pt>
    <dgm:pt modelId="{3A68C2E6-2B2B-41F5-9447-9A03E5E7620F}" type="parTrans" cxnId="{9AF763A6-E64F-4247-9478-041F21561CA5}">
      <dgm:prSet/>
      <dgm:spPr/>
      <dgm:t>
        <a:bodyPr/>
        <a:lstStyle/>
        <a:p>
          <a:endParaRPr lang="en-US"/>
        </a:p>
      </dgm:t>
    </dgm:pt>
    <dgm:pt modelId="{0D4CDBD8-D290-4604-868F-4D99F5388992}" type="sibTrans" cxnId="{9AF763A6-E64F-4247-9478-041F21561CA5}">
      <dgm:prSet/>
      <dgm:spPr/>
      <dgm:t>
        <a:bodyPr/>
        <a:lstStyle/>
        <a:p>
          <a:endParaRPr lang="en-US"/>
        </a:p>
      </dgm:t>
    </dgm:pt>
    <dgm:pt modelId="{3CF9C14B-B2D8-46E5-BABD-5476AABD6776}">
      <dgm:prSet/>
      <dgm:spPr/>
      <dgm:t>
        <a:bodyPr/>
        <a:lstStyle/>
        <a:p>
          <a:r>
            <a:rPr lang="en-CA" b="1" i="0"/>
            <a:t>Method</a:t>
          </a:r>
          <a:r>
            <a:rPr lang="en-CA" b="0" i="0"/>
            <a:t>: getWeather(String location)</a:t>
          </a:r>
          <a:endParaRPr lang="en-US"/>
        </a:p>
      </dgm:t>
    </dgm:pt>
    <dgm:pt modelId="{08914914-4AF6-4E12-96DA-D0319B5CA85D}" type="parTrans" cxnId="{B9EC9B93-3E06-4316-AD05-4438A7A0D6A6}">
      <dgm:prSet/>
      <dgm:spPr/>
      <dgm:t>
        <a:bodyPr/>
        <a:lstStyle/>
        <a:p>
          <a:endParaRPr lang="en-US"/>
        </a:p>
      </dgm:t>
    </dgm:pt>
    <dgm:pt modelId="{2BF00DBD-B81F-485A-927F-4B889715C050}" type="sibTrans" cxnId="{B9EC9B93-3E06-4316-AD05-4438A7A0D6A6}">
      <dgm:prSet/>
      <dgm:spPr/>
      <dgm:t>
        <a:bodyPr/>
        <a:lstStyle/>
        <a:p>
          <a:endParaRPr lang="en-US"/>
        </a:p>
      </dgm:t>
    </dgm:pt>
    <dgm:pt modelId="{D19A861C-7BEB-4029-8B53-A65DB71D3DE1}">
      <dgm:prSet/>
      <dgm:spPr/>
      <dgm:t>
        <a:bodyPr/>
        <a:lstStyle/>
        <a:p>
          <a:r>
            <a:rPr lang="en-CA" b="1" i="0"/>
            <a:t>Functionality</a:t>
          </a:r>
          <a:r>
            <a:rPr lang="en-CA" b="0" i="0"/>
            <a:t>: When user requests the weather for a specific location, this endpoint is called. The response includes data such as temperature, conditions, and time.</a:t>
          </a:r>
          <a:endParaRPr lang="en-US"/>
        </a:p>
      </dgm:t>
    </dgm:pt>
    <dgm:pt modelId="{220796CF-E10C-4E9E-AE1A-D93EFF634913}" type="parTrans" cxnId="{4D9C841E-9B51-46A7-9FAF-1D6569696755}">
      <dgm:prSet/>
      <dgm:spPr/>
      <dgm:t>
        <a:bodyPr/>
        <a:lstStyle/>
        <a:p>
          <a:endParaRPr lang="en-US"/>
        </a:p>
      </dgm:t>
    </dgm:pt>
    <dgm:pt modelId="{9FE086ED-225F-40A6-9DD5-E70E20503D61}" type="sibTrans" cxnId="{4D9C841E-9B51-46A7-9FAF-1D6569696755}">
      <dgm:prSet/>
      <dgm:spPr/>
      <dgm:t>
        <a:bodyPr/>
        <a:lstStyle/>
        <a:p>
          <a:endParaRPr lang="en-US"/>
        </a:p>
      </dgm:t>
    </dgm:pt>
    <dgm:pt modelId="{CEC5DCD0-EFCE-C543-9DA6-A5DFF2D42AF1}" type="pres">
      <dgm:prSet presAssocID="{DD0BE165-99DC-4386-B7D4-1F3B3D4F2EA9}" presName="linear" presStyleCnt="0">
        <dgm:presLayoutVars>
          <dgm:animLvl val="lvl"/>
          <dgm:resizeHandles val="exact"/>
        </dgm:presLayoutVars>
      </dgm:prSet>
      <dgm:spPr/>
    </dgm:pt>
    <dgm:pt modelId="{98EF0F58-D34A-FA4A-ACEF-FE066271B0E5}" type="pres">
      <dgm:prSet presAssocID="{6381EF16-C067-4918-BB3C-C9037DBD1A09}" presName="parentText" presStyleLbl="node1" presStyleIdx="0" presStyleCnt="5">
        <dgm:presLayoutVars>
          <dgm:chMax val="0"/>
          <dgm:bulletEnabled val="1"/>
        </dgm:presLayoutVars>
      </dgm:prSet>
      <dgm:spPr/>
    </dgm:pt>
    <dgm:pt modelId="{F1F40DB9-3F92-184D-9880-3394CBCFAA15}" type="pres">
      <dgm:prSet presAssocID="{B60793C6-17BA-4AD3-B700-21887572A6B3}" presName="spacer" presStyleCnt="0"/>
      <dgm:spPr/>
    </dgm:pt>
    <dgm:pt modelId="{10E99BA4-28F2-694E-B661-7A7D757EE960}" type="pres">
      <dgm:prSet presAssocID="{299DD8FA-F520-46FE-B90C-3395148353C1}" presName="parentText" presStyleLbl="node1" presStyleIdx="1" presStyleCnt="5">
        <dgm:presLayoutVars>
          <dgm:chMax val="0"/>
          <dgm:bulletEnabled val="1"/>
        </dgm:presLayoutVars>
      </dgm:prSet>
      <dgm:spPr/>
    </dgm:pt>
    <dgm:pt modelId="{D76E7220-5E86-B54E-8F5C-30BC1DF6D0B4}" type="pres">
      <dgm:prSet presAssocID="{A608BF50-BC89-4BD2-9F08-72A4A8ACE90B}" presName="spacer" presStyleCnt="0"/>
      <dgm:spPr/>
    </dgm:pt>
    <dgm:pt modelId="{BD9A9E27-8F4A-AB43-B05E-0BE41907853E}" type="pres">
      <dgm:prSet presAssocID="{F2679698-EC32-499C-BFAF-E9558BC3AA23}" presName="parentText" presStyleLbl="node1" presStyleIdx="2" presStyleCnt="5">
        <dgm:presLayoutVars>
          <dgm:chMax val="0"/>
          <dgm:bulletEnabled val="1"/>
        </dgm:presLayoutVars>
      </dgm:prSet>
      <dgm:spPr/>
    </dgm:pt>
    <dgm:pt modelId="{EBED88C0-C9BA-7743-AE52-BDE2AF346BF2}" type="pres">
      <dgm:prSet presAssocID="{0D4CDBD8-D290-4604-868F-4D99F5388992}" presName="spacer" presStyleCnt="0"/>
      <dgm:spPr/>
    </dgm:pt>
    <dgm:pt modelId="{5C2CE408-21CB-A041-B4E1-87615556ECBD}" type="pres">
      <dgm:prSet presAssocID="{3CF9C14B-B2D8-46E5-BABD-5476AABD6776}" presName="parentText" presStyleLbl="node1" presStyleIdx="3" presStyleCnt="5">
        <dgm:presLayoutVars>
          <dgm:chMax val="0"/>
          <dgm:bulletEnabled val="1"/>
        </dgm:presLayoutVars>
      </dgm:prSet>
      <dgm:spPr/>
    </dgm:pt>
    <dgm:pt modelId="{B05562EF-1DB4-7D48-8425-DD33DDA4DC77}" type="pres">
      <dgm:prSet presAssocID="{2BF00DBD-B81F-485A-927F-4B889715C050}" presName="spacer" presStyleCnt="0"/>
      <dgm:spPr/>
    </dgm:pt>
    <dgm:pt modelId="{78F51EA5-E3F7-0B4F-B8B0-9CD0980DBC10}" type="pres">
      <dgm:prSet presAssocID="{D19A861C-7BEB-4029-8B53-A65DB71D3DE1}" presName="parentText" presStyleLbl="node1" presStyleIdx="4" presStyleCnt="5">
        <dgm:presLayoutVars>
          <dgm:chMax val="0"/>
          <dgm:bulletEnabled val="1"/>
        </dgm:presLayoutVars>
      </dgm:prSet>
      <dgm:spPr/>
    </dgm:pt>
  </dgm:ptLst>
  <dgm:cxnLst>
    <dgm:cxn modelId="{2795390C-2912-024B-B2F0-FA19813763A0}" type="presOf" srcId="{3CF9C14B-B2D8-46E5-BABD-5476AABD6776}" destId="{5C2CE408-21CB-A041-B4E1-87615556ECBD}" srcOrd="0" destOrd="0" presId="urn:microsoft.com/office/officeart/2005/8/layout/vList2"/>
    <dgm:cxn modelId="{4D9C841E-9B51-46A7-9FAF-1D6569696755}" srcId="{DD0BE165-99DC-4386-B7D4-1F3B3D4F2EA9}" destId="{D19A861C-7BEB-4029-8B53-A65DB71D3DE1}" srcOrd="4" destOrd="0" parTransId="{220796CF-E10C-4E9E-AE1A-D93EFF634913}" sibTransId="{9FE086ED-225F-40A6-9DD5-E70E20503D61}"/>
    <dgm:cxn modelId="{B279A639-F392-AF49-9725-75F7639C5344}" type="presOf" srcId="{299DD8FA-F520-46FE-B90C-3395148353C1}" destId="{10E99BA4-28F2-694E-B661-7A7D757EE960}" srcOrd="0" destOrd="0" presId="urn:microsoft.com/office/officeart/2005/8/layout/vList2"/>
    <dgm:cxn modelId="{914A9249-FECB-47FA-A6DF-3E29CC29C070}" srcId="{DD0BE165-99DC-4386-B7D4-1F3B3D4F2EA9}" destId="{299DD8FA-F520-46FE-B90C-3395148353C1}" srcOrd="1" destOrd="0" parTransId="{21E9BAA1-581B-450B-9F5F-A41C2C10B1D8}" sibTransId="{A608BF50-BC89-4BD2-9F08-72A4A8ACE90B}"/>
    <dgm:cxn modelId="{D341A74C-C1B9-AA4A-8B0E-D31D270725DC}" type="presOf" srcId="{6381EF16-C067-4918-BB3C-C9037DBD1A09}" destId="{98EF0F58-D34A-FA4A-ACEF-FE066271B0E5}" srcOrd="0" destOrd="0" presId="urn:microsoft.com/office/officeart/2005/8/layout/vList2"/>
    <dgm:cxn modelId="{E3D41359-F5A3-4400-8E53-507AA6D74A2D}" srcId="{DD0BE165-99DC-4386-B7D4-1F3B3D4F2EA9}" destId="{6381EF16-C067-4918-BB3C-C9037DBD1A09}" srcOrd="0" destOrd="0" parTransId="{4F373906-518F-4D2D-B604-43B9B6F40556}" sibTransId="{B60793C6-17BA-4AD3-B700-21887572A6B3}"/>
    <dgm:cxn modelId="{23CD5081-F1D6-7A48-A333-30AE5E2A4B19}" type="presOf" srcId="{D19A861C-7BEB-4029-8B53-A65DB71D3DE1}" destId="{78F51EA5-E3F7-0B4F-B8B0-9CD0980DBC10}" srcOrd="0" destOrd="0" presId="urn:microsoft.com/office/officeart/2005/8/layout/vList2"/>
    <dgm:cxn modelId="{C0FF3C87-2D56-7B41-8FEE-5E7367907281}" type="presOf" srcId="{DD0BE165-99DC-4386-B7D4-1F3B3D4F2EA9}" destId="{CEC5DCD0-EFCE-C543-9DA6-A5DFF2D42AF1}" srcOrd="0" destOrd="0" presId="urn:microsoft.com/office/officeart/2005/8/layout/vList2"/>
    <dgm:cxn modelId="{B9EC9B93-3E06-4316-AD05-4438A7A0D6A6}" srcId="{DD0BE165-99DC-4386-B7D4-1F3B3D4F2EA9}" destId="{3CF9C14B-B2D8-46E5-BABD-5476AABD6776}" srcOrd="3" destOrd="0" parTransId="{08914914-4AF6-4E12-96DA-D0319B5CA85D}" sibTransId="{2BF00DBD-B81F-485A-927F-4B889715C050}"/>
    <dgm:cxn modelId="{9AF763A6-E64F-4247-9478-041F21561CA5}" srcId="{DD0BE165-99DC-4386-B7D4-1F3B3D4F2EA9}" destId="{F2679698-EC32-499C-BFAF-E9558BC3AA23}" srcOrd="2" destOrd="0" parTransId="{3A68C2E6-2B2B-41F5-9447-9A03E5E7620F}" sibTransId="{0D4CDBD8-D290-4604-868F-4D99F5388992}"/>
    <dgm:cxn modelId="{3401AEDB-ABA2-E24E-BC81-8C3E008C1D79}" type="presOf" srcId="{F2679698-EC32-499C-BFAF-E9558BC3AA23}" destId="{BD9A9E27-8F4A-AB43-B05E-0BE41907853E}" srcOrd="0" destOrd="0" presId="urn:microsoft.com/office/officeart/2005/8/layout/vList2"/>
    <dgm:cxn modelId="{E5781FB0-B659-1140-9474-F7E6F1A65B5A}" type="presParOf" srcId="{CEC5DCD0-EFCE-C543-9DA6-A5DFF2D42AF1}" destId="{98EF0F58-D34A-FA4A-ACEF-FE066271B0E5}" srcOrd="0" destOrd="0" presId="urn:microsoft.com/office/officeart/2005/8/layout/vList2"/>
    <dgm:cxn modelId="{F56E3EDB-91B5-F74E-BBBA-B9F7E4BCEBB2}" type="presParOf" srcId="{CEC5DCD0-EFCE-C543-9DA6-A5DFF2D42AF1}" destId="{F1F40DB9-3F92-184D-9880-3394CBCFAA15}" srcOrd="1" destOrd="0" presId="urn:microsoft.com/office/officeart/2005/8/layout/vList2"/>
    <dgm:cxn modelId="{C8AD679C-D33B-654C-80E8-E0EB0D406AC3}" type="presParOf" srcId="{CEC5DCD0-EFCE-C543-9DA6-A5DFF2D42AF1}" destId="{10E99BA4-28F2-694E-B661-7A7D757EE960}" srcOrd="2" destOrd="0" presId="urn:microsoft.com/office/officeart/2005/8/layout/vList2"/>
    <dgm:cxn modelId="{2B9DA754-3F6F-9548-9A08-F92480EEB8E4}" type="presParOf" srcId="{CEC5DCD0-EFCE-C543-9DA6-A5DFF2D42AF1}" destId="{D76E7220-5E86-B54E-8F5C-30BC1DF6D0B4}" srcOrd="3" destOrd="0" presId="urn:microsoft.com/office/officeart/2005/8/layout/vList2"/>
    <dgm:cxn modelId="{C55ED975-C82D-5E44-B22B-912642C92576}" type="presParOf" srcId="{CEC5DCD0-EFCE-C543-9DA6-A5DFF2D42AF1}" destId="{BD9A9E27-8F4A-AB43-B05E-0BE41907853E}" srcOrd="4" destOrd="0" presId="urn:microsoft.com/office/officeart/2005/8/layout/vList2"/>
    <dgm:cxn modelId="{DEC4820D-DBE1-CB44-B5C9-43D9B7483735}" type="presParOf" srcId="{CEC5DCD0-EFCE-C543-9DA6-A5DFF2D42AF1}" destId="{EBED88C0-C9BA-7743-AE52-BDE2AF346BF2}" srcOrd="5" destOrd="0" presId="urn:microsoft.com/office/officeart/2005/8/layout/vList2"/>
    <dgm:cxn modelId="{F79F9A48-25FE-8D4D-9418-256C58DAAA3C}" type="presParOf" srcId="{CEC5DCD0-EFCE-C543-9DA6-A5DFF2D42AF1}" destId="{5C2CE408-21CB-A041-B4E1-87615556ECBD}" srcOrd="6" destOrd="0" presId="urn:microsoft.com/office/officeart/2005/8/layout/vList2"/>
    <dgm:cxn modelId="{3CEEC806-AE9F-7E49-919D-1FC0724DA922}" type="presParOf" srcId="{CEC5DCD0-EFCE-C543-9DA6-A5DFF2D42AF1}" destId="{B05562EF-1DB4-7D48-8425-DD33DDA4DC77}" srcOrd="7" destOrd="0" presId="urn:microsoft.com/office/officeart/2005/8/layout/vList2"/>
    <dgm:cxn modelId="{D9630EB3-3219-3B47-81CA-63C41A844C13}" type="presParOf" srcId="{CEC5DCD0-EFCE-C543-9DA6-A5DFF2D42AF1}" destId="{78F51EA5-E3F7-0B4F-B8B0-9CD0980DBC1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0BE165-99DC-4386-B7D4-1F3B3D4F2EA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381EF16-C067-4918-BB3C-C9037DBD1A09}">
      <dgm:prSet custT="1"/>
      <dgm:spPr/>
      <dgm:t>
        <a:bodyPr/>
        <a:lstStyle/>
        <a:p>
          <a:r>
            <a:rPr kumimoji="1" lang="en-CA" sz="1600" b="1" dirty="0"/>
            <a:t>Description: </a:t>
          </a:r>
          <a:r>
            <a:rPr kumimoji="1" lang="en-US" altLang="zh-CN" sz="1600" dirty="0"/>
            <a:t>This endpoint provides detailed air quality data for a specific location.</a:t>
          </a:r>
          <a:endParaRPr lang="en-US" sz="1600" dirty="0"/>
        </a:p>
      </dgm:t>
    </dgm:pt>
    <dgm:pt modelId="{4F373906-518F-4D2D-B604-43B9B6F40556}" type="parTrans" cxnId="{E3D41359-F5A3-4400-8E53-507AA6D74A2D}">
      <dgm:prSet/>
      <dgm:spPr/>
      <dgm:t>
        <a:bodyPr/>
        <a:lstStyle/>
        <a:p>
          <a:endParaRPr lang="en-US"/>
        </a:p>
      </dgm:t>
    </dgm:pt>
    <dgm:pt modelId="{B60793C6-17BA-4AD3-B700-21887572A6B3}" type="sibTrans" cxnId="{E3D41359-F5A3-4400-8E53-507AA6D74A2D}">
      <dgm:prSet/>
      <dgm:spPr/>
      <dgm:t>
        <a:bodyPr/>
        <a:lstStyle/>
        <a:p>
          <a:endParaRPr lang="en-US"/>
        </a:p>
      </dgm:t>
    </dgm:pt>
    <dgm:pt modelId="{299DD8FA-F520-46FE-B90C-3395148353C1}">
      <dgm:prSet custT="1"/>
      <dgm:spPr/>
      <dgm:t>
        <a:bodyPr/>
        <a:lstStyle/>
        <a:p>
          <a:r>
            <a:rPr lang="en-CA" sz="1600" b="1" i="0" dirty="0"/>
            <a:t>URL Structure</a:t>
          </a:r>
          <a:r>
            <a:rPr lang="en-CA" sz="1600" b="0" i="0" dirty="0"/>
            <a:t>: </a:t>
          </a:r>
          <a:r>
            <a:rPr kumimoji="1" lang="en-US" altLang="zh-CN" sz="1600" dirty="0"/>
            <a:t>https://</a:t>
          </a:r>
          <a:r>
            <a:rPr kumimoji="1" lang="en-US" altLang="zh-CN" sz="1600" dirty="0" err="1"/>
            <a:t>api.weatherapi.com</a:t>
          </a:r>
          <a:r>
            <a:rPr kumimoji="1" lang="en-US" altLang="zh-CN" sz="1600" dirty="0"/>
            <a:t>/v1/</a:t>
          </a:r>
          <a:r>
            <a:rPr kumimoji="1" lang="en-US" altLang="zh-CN" sz="1600" dirty="0" err="1"/>
            <a:t>current.json?key</a:t>
          </a:r>
          <a:r>
            <a:rPr kumimoji="1" lang="en-US" altLang="zh-CN" sz="1600" dirty="0"/>
            <a:t>=[API_KEY]&amp;q=[LOCATION]&amp;</a:t>
          </a:r>
          <a:r>
            <a:rPr kumimoji="1" lang="en-US" altLang="zh-CN" sz="1600" dirty="0" err="1"/>
            <a:t>aqi</a:t>
          </a:r>
          <a:r>
            <a:rPr kumimoji="1" lang="en-US" altLang="zh-CN" sz="1600" dirty="0"/>
            <a:t>=yes</a:t>
          </a:r>
          <a:endParaRPr lang="en-US" sz="1600" dirty="0"/>
        </a:p>
      </dgm:t>
    </dgm:pt>
    <dgm:pt modelId="{21E9BAA1-581B-450B-9F5F-A41C2C10B1D8}" type="parTrans" cxnId="{914A9249-FECB-47FA-A6DF-3E29CC29C070}">
      <dgm:prSet/>
      <dgm:spPr/>
      <dgm:t>
        <a:bodyPr/>
        <a:lstStyle/>
        <a:p>
          <a:endParaRPr lang="en-US"/>
        </a:p>
      </dgm:t>
    </dgm:pt>
    <dgm:pt modelId="{A608BF50-BC89-4BD2-9F08-72A4A8ACE90B}" type="sibTrans" cxnId="{914A9249-FECB-47FA-A6DF-3E29CC29C070}">
      <dgm:prSet/>
      <dgm:spPr/>
      <dgm:t>
        <a:bodyPr/>
        <a:lstStyle/>
        <a:p>
          <a:endParaRPr lang="en-US"/>
        </a:p>
      </dgm:t>
    </dgm:pt>
    <dgm:pt modelId="{F2679698-EC32-499C-BFAF-E9558BC3AA23}">
      <dgm:prSet custT="1"/>
      <dgm:spPr/>
      <dgm:t>
        <a:bodyPr/>
        <a:lstStyle/>
        <a:p>
          <a:r>
            <a:rPr lang="en-CA" sz="1600" b="1" i="0" dirty="0">
              <a:latin typeface="Calibri" panose="020F0502020204030204" pitchFamily="34" charset="0"/>
              <a:cs typeface="Calibri" panose="020F0502020204030204" pitchFamily="34" charset="0"/>
            </a:rPr>
            <a:t>Class Involved in our Project</a:t>
          </a:r>
          <a:r>
            <a:rPr lang="en-CA" sz="1600" b="0" i="0" dirty="0">
              <a:latin typeface="Calibri" panose="020F0502020204030204" pitchFamily="34" charset="0"/>
              <a:cs typeface="Calibri" panose="020F0502020204030204" pitchFamily="34" charset="0"/>
            </a:rPr>
            <a:t>: </a:t>
          </a:r>
          <a:r>
            <a:rPr lang="en-CA" altLang="zh-CN" sz="1600" b="0" i="0" u="none" strike="noStrike" dirty="0" err="1">
              <a:effectLst/>
              <a:latin typeface="Calibri" panose="020F0502020204030204" pitchFamily="34" charset="0"/>
              <a:cs typeface="Calibri" panose="020F0502020204030204" pitchFamily="34" charset="0"/>
            </a:rPr>
            <a:t>APIDataAccessObject</a:t>
          </a:r>
          <a:r>
            <a:rPr lang="en-CA" altLang="zh-CN" sz="1600" b="0" i="0" u="none" strike="noStrike" dirty="0">
              <a:effectLst/>
              <a:latin typeface="Calibri" panose="020F0502020204030204" pitchFamily="34" charset="0"/>
              <a:cs typeface="Calibri" panose="020F0502020204030204" pitchFamily="34" charset="0"/>
            </a:rPr>
            <a:t>, </a:t>
          </a:r>
          <a:r>
            <a:rPr lang="en-CA" altLang="zh-CN" sz="1600" b="0" i="0" u="none" strike="noStrike" dirty="0" err="1">
              <a:effectLst/>
              <a:latin typeface="Calibri" panose="020F0502020204030204" pitchFamily="34" charset="0"/>
              <a:cs typeface="Calibri" panose="020F0502020204030204" pitchFamily="34" charset="0"/>
            </a:rPr>
            <a:t>AirQuality</a:t>
          </a:r>
          <a:r>
            <a:rPr lang="en-CA" altLang="zh-CN" sz="1600" b="0" i="0" u="none" strike="noStrike" dirty="0">
              <a:effectLst/>
              <a:latin typeface="Calibri" panose="020F0502020204030204" pitchFamily="34" charset="0"/>
              <a:cs typeface="Calibri" panose="020F0502020204030204" pitchFamily="34" charset="0"/>
            </a:rPr>
            <a:t>, </a:t>
          </a:r>
          <a:r>
            <a:rPr lang="en-CA" altLang="zh-CN" sz="1600" b="0" i="0" u="none" strike="noStrike" dirty="0" err="1">
              <a:effectLst/>
              <a:latin typeface="Calibri" panose="020F0502020204030204" pitchFamily="34" charset="0"/>
              <a:cs typeface="Calibri" panose="020F0502020204030204" pitchFamily="34" charset="0"/>
            </a:rPr>
            <a:t>AirQuality</a:t>
          </a:r>
          <a:r>
            <a:rPr lang="en-CA" altLang="zh-CN" sz="1600" b="0" i="0" u="none" strike="noStrike" dirty="0">
              <a:effectLst/>
              <a:latin typeface="Calibri" panose="020F0502020204030204" pitchFamily="34" charset="0"/>
              <a:cs typeface="Calibri" panose="020F0502020204030204" pitchFamily="34" charset="0"/>
            </a:rPr>
            <a:t> Use Cases, </a:t>
          </a:r>
          <a:r>
            <a:rPr lang="en-CA" altLang="zh-CN" sz="1600" b="0" i="0" u="none" strike="noStrike" dirty="0" err="1">
              <a:effectLst/>
              <a:latin typeface="Calibri" panose="020F0502020204030204" pitchFamily="34" charset="0"/>
              <a:cs typeface="Calibri" panose="020F0502020204030204" pitchFamily="34" charset="0"/>
            </a:rPr>
            <a:t>AirQuality</a:t>
          </a:r>
          <a:r>
            <a:rPr lang="en-CA" altLang="zh-CN" sz="1600" b="0" i="0" u="none" strike="noStrike" dirty="0">
              <a:effectLst/>
              <a:latin typeface="Calibri" panose="020F0502020204030204" pitchFamily="34" charset="0"/>
              <a:cs typeface="Calibri" panose="020F0502020204030204" pitchFamily="34" charset="0"/>
            </a:rPr>
            <a:t> Interface Adapters.</a:t>
          </a:r>
          <a:endParaRPr lang="en-US" sz="1600" dirty="0">
            <a:latin typeface="Calibri" panose="020F0502020204030204" pitchFamily="34" charset="0"/>
            <a:cs typeface="Calibri" panose="020F0502020204030204" pitchFamily="34" charset="0"/>
          </a:endParaRPr>
        </a:p>
      </dgm:t>
    </dgm:pt>
    <dgm:pt modelId="{3A68C2E6-2B2B-41F5-9447-9A03E5E7620F}" type="parTrans" cxnId="{9AF763A6-E64F-4247-9478-041F21561CA5}">
      <dgm:prSet/>
      <dgm:spPr/>
      <dgm:t>
        <a:bodyPr/>
        <a:lstStyle/>
        <a:p>
          <a:endParaRPr lang="en-US"/>
        </a:p>
      </dgm:t>
    </dgm:pt>
    <dgm:pt modelId="{0D4CDBD8-D290-4604-868F-4D99F5388992}" type="sibTrans" cxnId="{9AF763A6-E64F-4247-9478-041F21561CA5}">
      <dgm:prSet/>
      <dgm:spPr/>
      <dgm:t>
        <a:bodyPr/>
        <a:lstStyle/>
        <a:p>
          <a:endParaRPr lang="en-US"/>
        </a:p>
      </dgm:t>
    </dgm:pt>
    <dgm:pt modelId="{3CF9C14B-B2D8-46E5-BABD-5476AABD6776}">
      <dgm:prSet custT="1"/>
      <dgm:spPr/>
      <dgm:t>
        <a:bodyPr/>
        <a:lstStyle/>
        <a:p>
          <a:r>
            <a:rPr lang="en-CA" sz="1600" b="1" i="0" dirty="0">
              <a:latin typeface="+mn-lt"/>
            </a:rPr>
            <a:t>Method</a:t>
          </a:r>
          <a:r>
            <a:rPr lang="en-CA" sz="1600" b="0" i="0" dirty="0">
              <a:latin typeface="+mn-lt"/>
            </a:rPr>
            <a:t>: </a:t>
          </a:r>
          <a:r>
            <a:rPr lang="en-CA" altLang="zh-CN" sz="1600" b="0" i="0" u="none" strike="noStrike" dirty="0" err="1">
              <a:effectLst/>
              <a:latin typeface="+mn-lt"/>
            </a:rPr>
            <a:t>getAirQuality</a:t>
          </a:r>
          <a:r>
            <a:rPr lang="en-CA" altLang="zh-CN" sz="1600" b="0" i="0" u="none" strike="noStrike" dirty="0">
              <a:effectLst/>
              <a:latin typeface="+mn-lt"/>
            </a:rPr>
            <a:t>(String location)</a:t>
          </a:r>
          <a:endParaRPr lang="en-US" sz="1600" dirty="0">
            <a:latin typeface="+mn-lt"/>
          </a:endParaRPr>
        </a:p>
      </dgm:t>
    </dgm:pt>
    <dgm:pt modelId="{08914914-4AF6-4E12-96DA-D0319B5CA85D}" type="parTrans" cxnId="{B9EC9B93-3E06-4316-AD05-4438A7A0D6A6}">
      <dgm:prSet/>
      <dgm:spPr/>
      <dgm:t>
        <a:bodyPr/>
        <a:lstStyle/>
        <a:p>
          <a:endParaRPr lang="en-US"/>
        </a:p>
      </dgm:t>
    </dgm:pt>
    <dgm:pt modelId="{2BF00DBD-B81F-485A-927F-4B889715C050}" type="sibTrans" cxnId="{B9EC9B93-3E06-4316-AD05-4438A7A0D6A6}">
      <dgm:prSet/>
      <dgm:spPr/>
      <dgm:t>
        <a:bodyPr/>
        <a:lstStyle/>
        <a:p>
          <a:endParaRPr lang="en-US"/>
        </a:p>
      </dgm:t>
    </dgm:pt>
    <dgm:pt modelId="{D19A861C-7BEB-4029-8B53-A65DB71D3DE1}">
      <dgm:prSet custT="1"/>
      <dgm:spPr/>
      <dgm:t>
        <a:bodyPr/>
        <a:lstStyle/>
        <a:p>
          <a:r>
            <a:rPr lang="en-CA" sz="1600" b="1" i="0" dirty="0">
              <a:latin typeface="Calibri" panose="020F0502020204030204" pitchFamily="34" charset="0"/>
              <a:cs typeface="Calibri" panose="020F0502020204030204" pitchFamily="34" charset="0"/>
            </a:rPr>
            <a:t>Functionality</a:t>
          </a:r>
          <a:r>
            <a:rPr lang="en-CA" sz="1600" b="0" i="0" dirty="0">
              <a:latin typeface="Calibri" panose="020F0502020204030204" pitchFamily="34" charset="0"/>
              <a:cs typeface="Calibri" panose="020F0502020204030204" pitchFamily="34" charset="0"/>
            </a:rPr>
            <a:t>: </a:t>
          </a:r>
          <a:r>
            <a:rPr lang="en-CA" altLang="zh-CN" sz="1600" b="0" i="0" u="none" strike="noStrike" dirty="0">
              <a:effectLst/>
              <a:latin typeface="Calibri" panose="020F0502020204030204" pitchFamily="34" charset="0"/>
              <a:cs typeface="Calibri" panose="020F0502020204030204" pitchFamily="34" charset="0"/>
            </a:rPr>
            <a:t>On user request, fetches air quality indices like CO, NO2, O3, SO2, PM2.5, and PM10 levels.</a:t>
          </a:r>
          <a:endParaRPr lang="en-US" sz="1600" dirty="0">
            <a:latin typeface="Calibri" panose="020F0502020204030204" pitchFamily="34" charset="0"/>
            <a:cs typeface="Calibri" panose="020F0502020204030204" pitchFamily="34" charset="0"/>
          </a:endParaRPr>
        </a:p>
      </dgm:t>
    </dgm:pt>
    <dgm:pt modelId="{220796CF-E10C-4E9E-AE1A-D93EFF634913}" type="parTrans" cxnId="{4D9C841E-9B51-46A7-9FAF-1D6569696755}">
      <dgm:prSet/>
      <dgm:spPr/>
      <dgm:t>
        <a:bodyPr/>
        <a:lstStyle/>
        <a:p>
          <a:endParaRPr lang="en-US"/>
        </a:p>
      </dgm:t>
    </dgm:pt>
    <dgm:pt modelId="{9FE086ED-225F-40A6-9DD5-E70E20503D61}" type="sibTrans" cxnId="{4D9C841E-9B51-46A7-9FAF-1D6569696755}">
      <dgm:prSet/>
      <dgm:spPr/>
      <dgm:t>
        <a:bodyPr/>
        <a:lstStyle/>
        <a:p>
          <a:endParaRPr lang="en-US"/>
        </a:p>
      </dgm:t>
    </dgm:pt>
    <dgm:pt modelId="{CEC5DCD0-EFCE-C543-9DA6-A5DFF2D42AF1}" type="pres">
      <dgm:prSet presAssocID="{DD0BE165-99DC-4386-B7D4-1F3B3D4F2EA9}" presName="linear" presStyleCnt="0">
        <dgm:presLayoutVars>
          <dgm:animLvl val="lvl"/>
          <dgm:resizeHandles val="exact"/>
        </dgm:presLayoutVars>
      </dgm:prSet>
      <dgm:spPr/>
    </dgm:pt>
    <dgm:pt modelId="{98EF0F58-D34A-FA4A-ACEF-FE066271B0E5}" type="pres">
      <dgm:prSet presAssocID="{6381EF16-C067-4918-BB3C-C9037DBD1A09}" presName="parentText" presStyleLbl="node1" presStyleIdx="0" presStyleCnt="5" custScaleY="139352">
        <dgm:presLayoutVars>
          <dgm:chMax val="0"/>
          <dgm:bulletEnabled val="1"/>
        </dgm:presLayoutVars>
      </dgm:prSet>
      <dgm:spPr/>
    </dgm:pt>
    <dgm:pt modelId="{F1F40DB9-3F92-184D-9880-3394CBCFAA15}" type="pres">
      <dgm:prSet presAssocID="{B60793C6-17BA-4AD3-B700-21887572A6B3}" presName="spacer" presStyleCnt="0"/>
      <dgm:spPr/>
    </dgm:pt>
    <dgm:pt modelId="{10E99BA4-28F2-694E-B661-7A7D757EE960}" type="pres">
      <dgm:prSet presAssocID="{299DD8FA-F520-46FE-B90C-3395148353C1}" presName="parentText" presStyleLbl="node1" presStyleIdx="1" presStyleCnt="5" custScaleY="136331">
        <dgm:presLayoutVars>
          <dgm:chMax val="0"/>
          <dgm:bulletEnabled val="1"/>
        </dgm:presLayoutVars>
      </dgm:prSet>
      <dgm:spPr/>
    </dgm:pt>
    <dgm:pt modelId="{D76E7220-5E86-B54E-8F5C-30BC1DF6D0B4}" type="pres">
      <dgm:prSet presAssocID="{A608BF50-BC89-4BD2-9F08-72A4A8ACE90B}" presName="spacer" presStyleCnt="0"/>
      <dgm:spPr/>
    </dgm:pt>
    <dgm:pt modelId="{BD9A9E27-8F4A-AB43-B05E-0BE41907853E}" type="pres">
      <dgm:prSet presAssocID="{F2679698-EC32-499C-BFAF-E9558BC3AA23}" presName="parentText" presStyleLbl="node1" presStyleIdx="2" presStyleCnt="5" custScaleY="127779">
        <dgm:presLayoutVars>
          <dgm:chMax val="0"/>
          <dgm:bulletEnabled val="1"/>
        </dgm:presLayoutVars>
      </dgm:prSet>
      <dgm:spPr/>
    </dgm:pt>
    <dgm:pt modelId="{EBED88C0-C9BA-7743-AE52-BDE2AF346BF2}" type="pres">
      <dgm:prSet presAssocID="{0D4CDBD8-D290-4604-868F-4D99F5388992}" presName="spacer" presStyleCnt="0"/>
      <dgm:spPr/>
    </dgm:pt>
    <dgm:pt modelId="{5C2CE408-21CB-A041-B4E1-87615556ECBD}" type="pres">
      <dgm:prSet presAssocID="{3CF9C14B-B2D8-46E5-BABD-5476AABD6776}" presName="parentText" presStyleLbl="node1" presStyleIdx="3" presStyleCnt="5" custScaleY="134450">
        <dgm:presLayoutVars>
          <dgm:chMax val="0"/>
          <dgm:bulletEnabled val="1"/>
        </dgm:presLayoutVars>
      </dgm:prSet>
      <dgm:spPr/>
    </dgm:pt>
    <dgm:pt modelId="{B05562EF-1DB4-7D48-8425-DD33DDA4DC77}" type="pres">
      <dgm:prSet presAssocID="{2BF00DBD-B81F-485A-927F-4B889715C050}" presName="spacer" presStyleCnt="0"/>
      <dgm:spPr/>
    </dgm:pt>
    <dgm:pt modelId="{78F51EA5-E3F7-0B4F-B8B0-9CD0980DBC10}" type="pres">
      <dgm:prSet presAssocID="{D19A861C-7BEB-4029-8B53-A65DB71D3DE1}" presName="parentText" presStyleLbl="node1" presStyleIdx="4" presStyleCnt="5" custScaleY="115686">
        <dgm:presLayoutVars>
          <dgm:chMax val="0"/>
          <dgm:bulletEnabled val="1"/>
        </dgm:presLayoutVars>
      </dgm:prSet>
      <dgm:spPr/>
    </dgm:pt>
  </dgm:ptLst>
  <dgm:cxnLst>
    <dgm:cxn modelId="{2795390C-2912-024B-B2F0-FA19813763A0}" type="presOf" srcId="{3CF9C14B-B2D8-46E5-BABD-5476AABD6776}" destId="{5C2CE408-21CB-A041-B4E1-87615556ECBD}" srcOrd="0" destOrd="0" presId="urn:microsoft.com/office/officeart/2005/8/layout/vList2"/>
    <dgm:cxn modelId="{4D9C841E-9B51-46A7-9FAF-1D6569696755}" srcId="{DD0BE165-99DC-4386-B7D4-1F3B3D4F2EA9}" destId="{D19A861C-7BEB-4029-8B53-A65DB71D3DE1}" srcOrd="4" destOrd="0" parTransId="{220796CF-E10C-4E9E-AE1A-D93EFF634913}" sibTransId="{9FE086ED-225F-40A6-9DD5-E70E20503D61}"/>
    <dgm:cxn modelId="{B279A639-F392-AF49-9725-75F7639C5344}" type="presOf" srcId="{299DD8FA-F520-46FE-B90C-3395148353C1}" destId="{10E99BA4-28F2-694E-B661-7A7D757EE960}" srcOrd="0" destOrd="0" presId="urn:microsoft.com/office/officeart/2005/8/layout/vList2"/>
    <dgm:cxn modelId="{914A9249-FECB-47FA-A6DF-3E29CC29C070}" srcId="{DD0BE165-99DC-4386-B7D4-1F3B3D4F2EA9}" destId="{299DD8FA-F520-46FE-B90C-3395148353C1}" srcOrd="1" destOrd="0" parTransId="{21E9BAA1-581B-450B-9F5F-A41C2C10B1D8}" sibTransId="{A608BF50-BC89-4BD2-9F08-72A4A8ACE90B}"/>
    <dgm:cxn modelId="{D341A74C-C1B9-AA4A-8B0E-D31D270725DC}" type="presOf" srcId="{6381EF16-C067-4918-BB3C-C9037DBD1A09}" destId="{98EF0F58-D34A-FA4A-ACEF-FE066271B0E5}" srcOrd="0" destOrd="0" presId="urn:microsoft.com/office/officeart/2005/8/layout/vList2"/>
    <dgm:cxn modelId="{E3D41359-F5A3-4400-8E53-507AA6D74A2D}" srcId="{DD0BE165-99DC-4386-B7D4-1F3B3D4F2EA9}" destId="{6381EF16-C067-4918-BB3C-C9037DBD1A09}" srcOrd="0" destOrd="0" parTransId="{4F373906-518F-4D2D-B604-43B9B6F40556}" sibTransId="{B60793C6-17BA-4AD3-B700-21887572A6B3}"/>
    <dgm:cxn modelId="{23CD5081-F1D6-7A48-A333-30AE5E2A4B19}" type="presOf" srcId="{D19A861C-7BEB-4029-8B53-A65DB71D3DE1}" destId="{78F51EA5-E3F7-0B4F-B8B0-9CD0980DBC10}" srcOrd="0" destOrd="0" presId="urn:microsoft.com/office/officeart/2005/8/layout/vList2"/>
    <dgm:cxn modelId="{C0FF3C87-2D56-7B41-8FEE-5E7367907281}" type="presOf" srcId="{DD0BE165-99DC-4386-B7D4-1F3B3D4F2EA9}" destId="{CEC5DCD0-EFCE-C543-9DA6-A5DFF2D42AF1}" srcOrd="0" destOrd="0" presId="urn:microsoft.com/office/officeart/2005/8/layout/vList2"/>
    <dgm:cxn modelId="{B9EC9B93-3E06-4316-AD05-4438A7A0D6A6}" srcId="{DD0BE165-99DC-4386-B7D4-1F3B3D4F2EA9}" destId="{3CF9C14B-B2D8-46E5-BABD-5476AABD6776}" srcOrd="3" destOrd="0" parTransId="{08914914-4AF6-4E12-96DA-D0319B5CA85D}" sibTransId="{2BF00DBD-B81F-485A-927F-4B889715C050}"/>
    <dgm:cxn modelId="{9AF763A6-E64F-4247-9478-041F21561CA5}" srcId="{DD0BE165-99DC-4386-B7D4-1F3B3D4F2EA9}" destId="{F2679698-EC32-499C-BFAF-E9558BC3AA23}" srcOrd="2" destOrd="0" parTransId="{3A68C2E6-2B2B-41F5-9447-9A03E5E7620F}" sibTransId="{0D4CDBD8-D290-4604-868F-4D99F5388992}"/>
    <dgm:cxn modelId="{3401AEDB-ABA2-E24E-BC81-8C3E008C1D79}" type="presOf" srcId="{F2679698-EC32-499C-BFAF-E9558BC3AA23}" destId="{BD9A9E27-8F4A-AB43-B05E-0BE41907853E}" srcOrd="0" destOrd="0" presId="urn:microsoft.com/office/officeart/2005/8/layout/vList2"/>
    <dgm:cxn modelId="{E5781FB0-B659-1140-9474-F7E6F1A65B5A}" type="presParOf" srcId="{CEC5DCD0-EFCE-C543-9DA6-A5DFF2D42AF1}" destId="{98EF0F58-D34A-FA4A-ACEF-FE066271B0E5}" srcOrd="0" destOrd="0" presId="urn:microsoft.com/office/officeart/2005/8/layout/vList2"/>
    <dgm:cxn modelId="{F56E3EDB-91B5-F74E-BBBA-B9F7E4BCEBB2}" type="presParOf" srcId="{CEC5DCD0-EFCE-C543-9DA6-A5DFF2D42AF1}" destId="{F1F40DB9-3F92-184D-9880-3394CBCFAA15}" srcOrd="1" destOrd="0" presId="urn:microsoft.com/office/officeart/2005/8/layout/vList2"/>
    <dgm:cxn modelId="{C8AD679C-D33B-654C-80E8-E0EB0D406AC3}" type="presParOf" srcId="{CEC5DCD0-EFCE-C543-9DA6-A5DFF2D42AF1}" destId="{10E99BA4-28F2-694E-B661-7A7D757EE960}" srcOrd="2" destOrd="0" presId="urn:microsoft.com/office/officeart/2005/8/layout/vList2"/>
    <dgm:cxn modelId="{2B9DA754-3F6F-9548-9A08-F92480EEB8E4}" type="presParOf" srcId="{CEC5DCD0-EFCE-C543-9DA6-A5DFF2D42AF1}" destId="{D76E7220-5E86-B54E-8F5C-30BC1DF6D0B4}" srcOrd="3" destOrd="0" presId="urn:microsoft.com/office/officeart/2005/8/layout/vList2"/>
    <dgm:cxn modelId="{C55ED975-C82D-5E44-B22B-912642C92576}" type="presParOf" srcId="{CEC5DCD0-EFCE-C543-9DA6-A5DFF2D42AF1}" destId="{BD9A9E27-8F4A-AB43-B05E-0BE41907853E}" srcOrd="4" destOrd="0" presId="urn:microsoft.com/office/officeart/2005/8/layout/vList2"/>
    <dgm:cxn modelId="{DEC4820D-DBE1-CB44-B5C9-43D9B7483735}" type="presParOf" srcId="{CEC5DCD0-EFCE-C543-9DA6-A5DFF2D42AF1}" destId="{EBED88C0-C9BA-7743-AE52-BDE2AF346BF2}" srcOrd="5" destOrd="0" presId="urn:microsoft.com/office/officeart/2005/8/layout/vList2"/>
    <dgm:cxn modelId="{F79F9A48-25FE-8D4D-9418-256C58DAAA3C}" type="presParOf" srcId="{CEC5DCD0-EFCE-C543-9DA6-A5DFF2D42AF1}" destId="{5C2CE408-21CB-A041-B4E1-87615556ECBD}" srcOrd="6" destOrd="0" presId="urn:microsoft.com/office/officeart/2005/8/layout/vList2"/>
    <dgm:cxn modelId="{3CEEC806-AE9F-7E49-919D-1FC0724DA922}" type="presParOf" srcId="{CEC5DCD0-EFCE-C543-9DA6-A5DFF2D42AF1}" destId="{B05562EF-1DB4-7D48-8425-DD33DDA4DC77}" srcOrd="7" destOrd="0" presId="urn:microsoft.com/office/officeart/2005/8/layout/vList2"/>
    <dgm:cxn modelId="{D9630EB3-3219-3B47-81CA-63C41A844C13}" type="presParOf" srcId="{CEC5DCD0-EFCE-C543-9DA6-A5DFF2D42AF1}" destId="{78F51EA5-E3F7-0B4F-B8B0-9CD0980DBC10}"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F0F58-D34A-FA4A-ACEF-FE066271B0E5}">
      <dsp:nvSpPr>
        <dsp:cNvPr id="0" name=""/>
        <dsp:cNvSpPr/>
      </dsp:nvSpPr>
      <dsp:spPr>
        <a:xfrm>
          <a:off x="0" y="232767"/>
          <a:ext cx="6102676" cy="839109"/>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CA" sz="1500" b="1" kern="1200" dirty="0"/>
            <a:t>Description: </a:t>
          </a:r>
          <a:r>
            <a:rPr kumimoji="1" lang="en-CA" sz="1500" kern="1200" dirty="0"/>
            <a:t>This endpoint retrieves the current weather data for a specific location.</a:t>
          </a:r>
          <a:endParaRPr lang="en-US" sz="1500" kern="1200" dirty="0"/>
        </a:p>
      </dsp:txBody>
      <dsp:txXfrm>
        <a:off x="40962" y="273729"/>
        <a:ext cx="6020752" cy="757185"/>
      </dsp:txXfrm>
    </dsp:sp>
    <dsp:sp modelId="{10E99BA4-28F2-694E-B661-7A7D757EE960}">
      <dsp:nvSpPr>
        <dsp:cNvPr id="0" name=""/>
        <dsp:cNvSpPr/>
      </dsp:nvSpPr>
      <dsp:spPr>
        <a:xfrm>
          <a:off x="0" y="1115076"/>
          <a:ext cx="6102676" cy="839109"/>
        </a:xfrm>
        <a:prstGeom prst="roundRect">
          <a:avLst/>
        </a:prstGeom>
        <a:gradFill rotWithShape="0">
          <a:gsLst>
            <a:gs pos="0">
              <a:schemeClr val="accent2">
                <a:hueOff val="403396"/>
                <a:satOff val="-214"/>
                <a:lumOff val="1421"/>
                <a:alphaOff val="0"/>
                <a:tint val="98000"/>
                <a:lumMod val="100000"/>
              </a:schemeClr>
            </a:gs>
            <a:gs pos="100000">
              <a:schemeClr val="accent2">
                <a:hueOff val="403396"/>
                <a:satOff val="-214"/>
                <a:lumOff val="142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dirty="0"/>
            <a:t>URL Structure</a:t>
          </a:r>
          <a:r>
            <a:rPr lang="en-CA" sz="1500" b="0" i="0" kern="1200" dirty="0"/>
            <a:t>: https://</a:t>
          </a:r>
          <a:r>
            <a:rPr lang="en-CA" sz="1500" b="0" i="0" kern="1200" dirty="0" err="1"/>
            <a:t>api.weatherapi.com</a:t>
          </a:r>
          <a:r>
            <a:rPr lang="en-CA" sz="1500" b="0" i="0" kern="1200" dirty="0"/>
            <a:t>/v1/</a:t>
          </a:r>
          <a:r>
            <a:rPr lang="en-CA" sz="1500" b="0" i="0" kern="1200" dirty="0" err="1"/>
            <a:t>current.json?key</a:t>
          </a:r>
          <a:r>
            <a:rPr lang="en-CA" sz="1500" b="0" i="0" kern="1200" dirty="0"/>
            <a:t>=[API_KEY]&amp;q=[LOCATION]</a:t>
          </a:r>
          <a:endParaRPr lang="en-US" sz="1500" kern="1200" dirty="0"/>
        </a:p>
      </dsp:txBody>
      <dsp:txXfrm>
        <a:off x="40962" y="1156038"/>
        <a:ext cx="6020752" cy="757185"/>
      </dsp:txXfrm>
    </dsp:sp>
    <dsp:sp modelId="{BD9A9E27-8F4A-AB43-B05E-0BE41907853E}">
      <dsp:nvSpPr>
        <dsp:cNvPr id="0" name=""/>
        <dsp:cNvSpPr/>
      </dsp:nvSpPr>
      <dsp:spPr>
        <a:xfrm>
          <a:off x="0" y="1997386"/>
          <a:ext cx="6102676" cy="839109"/>
        </a:xfrm>
        <a:prstGeom prst="roundRect">
          <a:avLst/>
        </a:prstGeom>
        <a:gradFill rotWithShape="0">
          <a:gsLst>
            <a:gs pos="0">
              <a:schemeClr val="accent2">
                <a:hueOff val="806792"/>
                <a:satOff val="-428"/>
                <a:lumOff val="2842"/>
                <a:alphaOff val="0"/>
                <a:tint val="98000"/>
                <a:lumMod val="100000"/>
              </a:schemeClr>
            </a:gs>
            <a:gs pos="100000">
              <a:schemeClr val="accent2">
                <a:hueOff val="806792"/>
                <a:satOff val="-428"/>
                <a:lumOff val="284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dirty="0"/>
            <a:t>Class Involved in our Project</a:t>
          </a:r>
          <a:r>
            <a:rPr lang="en-CA" sz="1500" b="0" i="0" kern="1200" dirty="0"/>
            <a:t>: </a:t>
          </a:r>
          <a:r>
            <a:rPr lang="en-CA" sz="1500" b="0" i="0" kern="1200" dirty="0" err="1"/>
            <a:t>APIDataAccessObject</a:t>
          </a:r>
          <a:r>
            <a:rPr lang="en-CA" sz="1500" b="0" i="0" kern="1200" dirty="0"/>
            <a:t>, Weather, Weather Use Cases and Weather Interface Adapters.</a:t>
          </a:r>
          <a:endParaRPr lang="en-US" sz="1500" kern="1200" dirty="0"/>
        </a:p>
      </dsp:txBody>
      <dsp:txXfrm>
        <a:off x="40962" y="2038348"/>
        <a:ext cx="6020752" cy="757185"/>
      </dsp:txXfrm>
    </dsp:sp>
    <dsp:sp modelId="{5C2CE408-21CB-A041-B4E1-87615556ECBD}">
      <dsp:nvSpPr>
        <dsp:cNvPr id="0" name=""/>
        <dsp:cNvSpPr/>
      </dsp:nvSpPr>
      <dsp:spPr>
        <a:xfrm>
          <a:off x="0" y="2879695"/>
          <a:ext cx="6102676" cy="839109"/>
        </a:xfrm>
        <a:prstGeom prst="roundRect">
          <a:avLst/>
        </a:prstGeom>
        <a:gradFill rotWithShape="0">
          <a:gsLst>
            <a:gs pos="0">
              <a:schemeClr val="accent2">
                <a:hueOff val="1210188"/>
                <a:satOff val="-642"/>
                <a:lumOff val="4264"/>
                <a:alphaOff val="0"/>
                <a:tint val="98000"/>
                <a:lumMod val="100000"/>
              </a:schemeClr>
            </a:gs>
            <a:gs pos="100000">
              <a:schemeClr val="accent2">
                <a:hueOff val="1210188"/>
                <a:satOff val="-642"/>
                <a:lumOff val="426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t>Method</a:t>
          </a:r>
          <a:r>
            <a:rPr lang="en-CA" sz="1500" b="0" i="0" kern="1200"/>
            <a:t>: getWeather(String location)</a:t>
          </a:r>
          <a:endParaRPr lang="en-US" sz="1500" kern="1200"/>
        </a:p>
      </dsp:txBody>
      <dsp:txXfrm>
        <a:off x="40962" y="2920657"/>
        <a:ext cx="6020752" cy="757185"/>
      </dsp:txXfrm>
    </dsp:sp>
    <dsp:sp modelId="{78F51EA5-E3F7-0B4F-B8B0-9CD0980DBC10}">
      <dsp:nvSpPr>
        <dsp:cNvPr id="0" name=""/>
        <dsp:cNvSpPr/>
      </dsp:nvSpPr>
      <dsp:spPr>
        <a:xfrm>
          <a:off x="0" y="3762005"/>
          <a:ext cx="6102676" cy="839109"/>
        </a:xfrm>
        <a:prstGeom prst="roundRect">
          <a:avLst/>
        </a:prstGeom>
        <a:gradFill rotWithShape="0">
          <a:gsLst>
            <a:gs pos="0">
              <a:schemeClr val="accent2">
                <a:hueOff val="1613584"/>
                <a:satOff val="-856"/>
                <a:lumOff val="5685"/>
                <a:alphaOff val="0"/>
                <a:tint val="98000"/>
                <a:lumMod val="100000"/>
              </a:schemeClr>
            </a:gs>
            <a:gs pos="100000">
              <a:schemeClr val="accent2">
                <a:hueOff val="1613584"/>
                <a:satOff val="-856"/>
                <a:lumOff val="568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t>Functionality</a:t>
          </a:r>
          <a:r>
            <a:rPr lang="en-CA" sz="1500" b="0" i="0" kern="1200"/>
            <a:t>: When user requests the weather for a specific location, this endpoint is called. The response includes data such as temperature, conditions, and time.</a:t>
          </a:r>
          <a:endParaRPr lang="en-US" sz="1500" kern="1200"/>
        </a:p>
      </dsp:txBody>
      <dsp:txXfrm>
        <a:off x="40962" y="3802967"/>
        <a:ext cx="6020752" cy="757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F0F58-D34A-FA4A-ACEF-FE066271B0E5}">
      <dsp:nvSpPr>
        <dsp:cNvPr id="0" name=""/>
        <dsp:cNvSpPr/>
      </dsp:nvSpPr>
      <dsp:spPr>
        <a:xfrm>
          <a:off x="0" y="284000"/>
          <a:ext cx="5522266" cy="886947"/>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kumimoji="1" lang="en-CA" sz="1600" b="1" kern="1200" dirty="0"/>
            <a:t>Description: </a:t>
          </a:r>
          <a:r>
            <a:rPr kumimoji="1" lang="en-US" altLang="zh-CN" sz="1600" kern="1200" dirty="0"/>
            <a:t>This endpoint provides detailed air quality data for a specific location.</a:t>
          </a:r>
          <a:endParaRPr lang="en-US" sz="1600" kern="1200" dirty="0"/>
        </a:p>
      </dsp:txBody>
      <dsp:txXfrm>
        <a:off x="43297" y="327297"/>
        <a:ext cx="5435672" cy="800353"/>
      </dsp:txXfrm>
    </dsp:sp>
    <dsp:sp modelId="{10E99BA4-28F2-694E-B661-7A7D757EE960}">
      <dsp:nvSpPr>
        <dsp:cNvPr id="0" name=""/>
        <dsp:cNvSpPr/>
      </dsp:nvSpPr>
      <dsp:spPr>
        <a:xfrm>
          <a:off x="0" y="1193988"/>
          <a:ext cx="5522266" cy="867719"/>
        </a:xfrm>
        <a:prstGeom prst="roundRect">
          <a:avLst/>
        </a:prstGeom>
        <a:gradFill rotWithShape="0">
          <a:gsLst>
            <a:gs pos="0">
              <a:schemeClr val="accent2">
                <a:hueOff val="403396"/>
                <a:satOff val="-214"/>
                <a:lumOff val="1421"/>
                <a:alphaOff val="0"/>
                <a:tint val="98000"/>
                <a:lumMod val="100000"/>
              </a:schemeClr>
            </a:gs>
            <a:gs pos="100000">
              <a:schemeClr val="accent2">
                <a:hueOff val="403396"/>
                <a:satOff val="-214"/>
                <a:lumOff val="142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i="0" kern="1200" dirty="0"/>
            <a:t>URL Structure</a:t>
          </a:r>
          <a:r>
            <a:rPr lang="en-CA" sz="1600" b="0" i="0" kern="1200" dirty="0"/>
            <a:t>: </a:t>
          </a:r>
          <a:r>
            <a:rPr kumimoji="1" lang="en-US" altLang="zh-CN" sz="1600" kern="1200" dirty="0"/>
            <a:t>https://</a:t>
          </a:r>
          <a:r>
            <a:rPr kumimoji="1" lang="en-US" altLang="zh-CN" sz="1600" kern="1200" dirty="0" err="1"/>
            <a:t>api.weatherapi.com</a:t>
          </a:r>
          <a:r>
            <a:rPr kumimoji="1" lang="en-US" altLang="zh-CN" sz="1600" kern="1200" dirty="0"/>
            <a:t>/v1/</a:t>
          </a:r>
          <a:r>
            <a:rPr kumimoji="1" lang="en-US" altLang="zh-CN" sz="1600" kern="1200" dirty="0" err="1"/>
            <a:t>current.json?key</a:t>
          </a:r>
          <a:r>
            <a:rPr kumimoji="1" lang="en-US" altLang="zh-CN" sz="1600" kern="1200" dirty="0"/>
            <a:t>=[API_KEY]&amp;q=[LOCATION]&amp;</a:t>
          </a:r>
          <a:r>
            <a:rPr kumimoji="1" lang="en-US" altLang="zh-CN" sz="1600" kern="1200" dirty="0" err="1"/>
            <a:t>aqi</a:t>
          </a:r>
          <a:r>
            <a:rPr kumimoji="1" lang="en-US" altLang="zh-CN" sz="1600" kern="1200" dirty="0"/>
            <a:t>=yes</a:t>
          </a:r>
          <a:endParaRPr lang="en-US" sz="1600" kern="1200" dirty="0"/>
        </a:p>
      </dsp:txBody>
      <dsp:txXfrm>
        <a:off x="42359" y="1236347"/>
        <a:ext cx="5437548" cy="783001"/>
      </dsp:txXfrm>
    </dsp:sp>
    <dsp:sp modelId="{BD9A9E27-8F4A-AB43-B05E-0BE41907853E}">
      <dsp:nvSpPr>
        <dsp:cNvPr id="0" name=""/>
        <dsp:cNvSpPr/>
      </dsp:nvSpPr>
      <dsp:spPr>
        <a:xfrm>
          <a:off x="0" y="2084747"/>
          <a:ext cx="5522266" cy="813287"/>
        </a:xfrm>
        <a:prstGeom prst="roundRect">
          <a:avLst/>
        </a:prstGeom>
        <a:gradFill rotWithShape="0">
          <a:gsLst>
            <a:gs pos="0">
              <a:schemeClr val="accent2">
                <a:hueOff val="806792"/>
                <a:satOff val="-428"/>
                <a:lumOff val="2842"/>
                <a:alphaOff val="0"/>
                <a:tint val="98000"/>
                <a:lumMod val="100000"/>
              </a:schemeClr>
            </a:gs>
            <a:gs pos="100000">
              <a:schemeClr val="accent2">
                <a:hueOff val="806792"/>
                <a:satOff val="-428"/>
                <a:lumOff val="284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i="0" kern="1200" dirty="0">
              <a:latin typeface="Calibri" panose="020F0502020204030204" pitchFamily="34" charset="0"/>
              <a:cs typeface="Calibri" panose="020F0502020204030204" pitchFamily="34" charset="0"/>
            </a:rPr>
            <a:t>Class Involved in our Project</a:t>
          </a:r>
          <a:r>
            <a:rPr lang="en-CA" sz="1600" b="0" i="0" kern="1200" dirty="0">
              <a:latin typeface="Calibri" panose="020F0502020204030204" pitchFamily="34" charset="0"/>
              <a:cs typeface="Calibri" panose="020F0502020204030204" pitchFamily="34" charset="0"/>
            </a:rPr>
            <a:t>: </a:t>
          </a:r>
          <a:r>
            <a:rPr lang="en-CA" altLang="zh-CN" sz="1600" b="0" i="0" u="none" strike="noStrike" kern="1200" dirty="0" err="1">
              <a:effectLst/>
              <a:latin typeface="Calibri" panose="020F0502020204030204" pitchFamily="34" charset="0"/>
              <a:cs typeface="Calibri" panose="020F0502020204030204" pitchFamily="34" charset="0"/>
            </a:rPr>
            <a:t>APIDataAccessObject</a:t>
          </a:r>
          <a:r>
            <a:rPr lang="en-CA" altLang="zh-CN" sz="1600" b="0" i="0" u="none" strike="noStrike" kern="1200" dirty="0">
              <a:effectLst/>
              <a:latin typeface="Calibri" panose="020F0502020204030204" pitchFamily="34" charset="0"/>
              <a:cs typeface="Calibri" panose="020F0502020204030204" pitchFamily="34" charset="0"/>
            </a:rPr>
            <a:t>, </a:t>
          </a:r>
          <a:r>
            <a:rPr lang="en-CA" altLang="zh-CN" sz="1600" b="0" i="0" u="none" strike="noStrike" kern="1200" dirty="0" err="1">
              <a:effectLst/>
              <a:latin typeface="Calibri" panose="020F0502020204030204" pitchFamily="34" charset="0"/>
              <a:cs typeface="Calibri" panose="020F0502020204030204" pitchFamily="34" charset="0"/>
            </a:rPr>
            <a:t>AirQuality</a:t>
          </a:r>
          <a:r>
            <a:rPr lang="en-CA" altLang="zh-CN" sz="1600" b="0" i="0" u="none" strike="noStrike" kern="1200" dirty="0">
              <a:effectLst/>
              <a:latin typeface="Calibri" panose="020F0502020204030204" pitchFamily="34" charset="0"/>
              <a:cs typeface="Calibri" panose="020F0502020204030204" pitchFamily="34" charset="0"/>
            </a:rPr>
            <a:t>, </a:t>
          </a:r>
          <a:r>
            <a:rPr lang="en-CA" altLang="zh-CN" sz="1600" b="0" i="0" u="none" strike="noStrike" kern="1200" dirty="0" err="1">
              <a:effectLst/>
              <a:latin typeface="Calibri" panose="020F0502020204030204" pitchFamily="34" charset="0"/>
              <a:cs typeface="Calibri" panose="020F0502020204030204" pitchFamily="34" charset="0"/>
            </a:rPr>
            <a:t>AirQuality</a:t>
          </a:r>
          <a:r>
            <a:rPr lang="en-CA" altLang="zh-CN" sz="1600" b="0" i="0" u="none" strike="noStrike" kern="1200" dirty="0">
              <a:effectLst/>
              <a:latin typeface="Calibri" panose="020F0502020204030204" pitchFamily="34" charset="0"/>
              <a:cs typeface="Calibri" panose="020F0502020204030204" pitchFamily="34" charset="0"/>
            </a:rPr>
            <a:t> Use Cases, </a:t>
          </a:r>
          <a:r>
            <a:rPr lang="en-CA" altLang="zh-CN" sz="1600" b="0" i="0" u="none" strike="noStrike" kern="1200" dirty="0" err="1">
              <a:effectLst/>
              <a:latin typeface="Calibri" panose="020F0502020204030204" pitchFamily="34" charset="0"/>
              <a:cs typeface="Calibri" panose="020F0502020204030204" pitchFamily="34" charset="0"/>
            </a:rPr>
            <a:t>AirQuality</a:t>
          </a:r>
          <a:r>
            <a:rPr lang="en-CA" altLang="zh-CN" sz="1600" b="0" i="0" u="none" strike="noStrike" kern="1200" dirty="0">
              <a:effectLst/>
              <a:latin typeface="Calibri" panose="020F0502020204030204" pitchFamily="34" charset="0"/>
              <a:cs typeface="Calibri" panose="020F0502020204030204" pitchFamily="34" charset="0"/>
            </a:rPr>
            <a:t> Interface Adapters.</a:t>
          </a:r>
          <a:endParaRPr lang="en-US" sz="1600" kern="1200" dirty="0">
            <a:latin typeface="Calibri" panose="020F0502020204030204" pitchFamily="34" charset="0"/>
            <a:cs typeface="Calibri" panose="020F0502020204030204" pitchFamily="34" charset="0"/>
          </a:endParaRPr>
        </a:p>
      </dsp:txBody>
      <dsp:txXfrm>
        <a:off x="39701" y="2124448"/>
        <a:ext cx="5442864" cy="733885"/>
      </dsp:txXfrm>
    </dsp:sp>
    <dsp:sp modelId="{5C2CE408-21CB-A041-B4E1-87615556ECBD}">
      <dsp:nvSpPr>
        <dsp:cNvPr id="0" name=""/>
        <dsp:cNvSpPr/>
      </dsp:nvSpPr>
      <dsp:spPr>
        <a:xfrm>
          <a:off x="0" y="2921075"/>
          <a:ext cx="5522266" cy="855747"/>
        </a:xfrm>
        <a:prstGeom prst="roundRect">
          <a:avLst/>
        </a:prstGeom>
        <a:gradFill rotWithShape="0">
          <a:gsLst>
            <a:gs pos="0">
              <a:schemeClr val="accent2">
                <a:hueOff val="1210188"/>
                <a:satOff val="-642"/>
                <a:lumOff val="4264"/>
                <a:alphaOff val="0"/>
                <a:tint val="98000"/>
                <a:lumMod val="100000"/>
              </a:schemeClr>
            </a:gs>
            <a:gs pos="100000">
              <a:schemeClr val="accent2">
                <a:hueOff val="1210188"/>
                <a:satOff val="-642"/>
                <a:lumOff val="426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i="0" kern="1200" dirty="0">
              <a:latin typeface="+mn-lt"/>
            </a:rPr>
            <a:t>Method</a:t>
          </a:r>
          <a:r>
            <a:rPr lang="en-CA" sz="1600" b="0" i="0" kern="1200" dirty="0">
              <a:latin typeface="+mn-lt"/>
            </a:rPr>
            <a:t>: </a:t>
          </a:r>
          <a:r>
            <a:rPr lang="en-CA" altLang="zh-CN" sz="1600" b="0" i="0" u="none" strike="noStrike" kern="1200" dirty="0" err="1">
              <a:effectLst/>
              <a:latin typeface="+mn-lt"/>
            </a:rPr>
            <a:t>getAirQuality</a:t>
          </a:r>
          <a:r>
            <a:rPr lang="en-CA" altLang="zh-CN" sz="1600" b="0" i="0" u="none" strike="noStrike" kern="1200" dirty="0">
              <a:effectLst/>
              <a:latin typeface="+mn-lt"/>
            </a:rPr>
            <a:t>(String location)</a:t>
          </a:r>
          <a:endParaRPr lang="en-US" sz="1600" kern="1200" dirty="0">
            <a:latin typeface="+mn-lt"/>
          </a:endParaRPr>
        </a:p>
      </dsp:txBody>
      <dsp:txXfrm>
        <a:off x="41774" y="2962849"/>
        <a:ext cx="5438718" cy="772199"/>
      </dsp:txXfrm>
    </dsp:sp>
    <dsp:sp modelId="{78F51EA5-E3F7-0B4F-B8B0-9CD0980DBC10}">
      <dsp:nvSpPr>
        <dsp:cNvPr id="0" name=""/>
        <dsp:cNvSpPr/>
      </dsp:nvSpPr>
      <dsp:spPr>
        <a:xfrm>
          <a:off x="0" y="3799863"/>
          <a:ext cx="5522266" cy="736318"/>
        </a:xfrm>
        <a:prstGeom prst="roundRect">
          <a:avLst/>
        </a:prstGeom>
        <a:gradFill rotWithShape="0">
          <a:gsLst>
            <a:gs pos="0">
              <a:schemeClr val="accent2">
                <a:hueOff val="1613584"/>
                <a:satOff val="-856"/>
                <a:lumOff val="5685"/>
                <a:alphaOff val="0"/>
                <a:tint val="98000"/>
                <a:lumMod val="100000"/>
              </a:schemeClr>
            </a:gs>
            <a:gs pos="100000">
              <a:schemeClr val="accent2">
                <a:hueOff val="1613584"/>
                <a:satOff val="-856"/>
                <a:lumOff val="568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i="0" kern="1200" dirty="0">
              <a:latin typeface="Calibri" panose="020F0502020204030204" pitchFamily="34" charset="0"/>
              <a:cs typeface="Calibri" panose="020F0502020204030204" pitchFamily="34" charset="0"/>
            </a:rPr>
            <a:t>Functionality</a:t>
          </a:r>
          <a:r>
            <a:rPr lang="en-CA" sz="1600" b="0" i="0" kern="1200" dirty="0">
              <a:latin typeface="Calibri" panose="020F0502020204030204" pitchFamily="34" charset="0"/>
              <a:cs typeface="Calibri" panose="020F0502020204030204" pitchFamily="34" charset="0"/>
            </a:rPr>
            <a:t>: </a:t>
          </a:r>
          <a:r>
            <a:rPr lang="en-CA" altLang="zh-CN" sz="1600" b="0" i="0" u="none" strike="noStrike" kern="1200" dirty="0">
              <a:effectLst/>
              <a:latin typeface="Calibri" panose="020F0502020204030204" pitchFamily="34" charset="0"/>
              <a:cs typeface="Calibri" panose="020F0502020204030204" pitchFamily="34" charset="0"/>
            </a:rPr>
            <a:t>On user request, fetches air quality indices like CO, NO2, O3, SO2, PM2.5, and PM10 levels.</a:t>
          </a:r>
          <a:endParaRPr lang="en-US" sz="1600" kern="1200" dirty="0">
            <a:latin typeface="Calibri" panose="020F0502020204030204" pitchFamily="34" charset="0"/>
            <a:cs typeface="Calibri" panose="020F0502020204030204" pitchFamily="34" charset="0"/>
          </a:endParaRPr>
        </a:p>
      </dsp:txBody>
      <dsp:txXfrm>
        <a:off x="35944" y="3835807"/>
        <a:ext cx="5450378" cy="6644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09771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2909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0805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46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3114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2858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9961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392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5620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8018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590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6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703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997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701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807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6376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12/3/23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3849609"/>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9.jpeg"/><Relationship Id="rId7" Type="http://schemas.openxmlformats.org/officeDocument/2006/relationships/image" Target="../media/image15.svg"/><Relationship Id="rId12"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diagramColors" Target="../diagrams/colors2.xml"/><Relationship Id="rId5" Type="http://schemas.openxmlformats.org/officeDocument/2006/relationships/image" Target="../media/image13.png"/><Relationship Id="rId10" Type="http://schemas.openxmlformats.org/officeDocument/2006/relationships/diagramQuickStyle" Target="../diagrams/quickStyle2.xml"/><Relationship Id="rId4" Type="http://schemas.openxmlformats.org/officeDocument/2006/relationships/image" Target="../media/image3.png"/><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sv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盘子里有食物&#10;&#10;描述已自动生成">
            <a:extLst>
              <a:ext uri="{FF2B5EF4-FFF2-40B4-BE49-F238E27FC236}">
                <a16:creationId xmlns:a16="http://schemas.microsoft.com/office/drawing/2014/main" id="{5F26E00E-DDEE-A934-F496-029AC081827C}"/>
              </a:ext>
            </a:extLst>
          </p:cNvPr>
          <p:cNvPicPr>
            <a:picLocks noChangeAspect="1"/>
          </p:cNvPicPr>
          <p:nvPr/>
        </p:nvPicPr>
        <p:blipFill rotWithShape="1">
          <a:blip r:embed="rId3">
            <a:alphaModFix amt="20000"/>
          </a:blip>
          <a:srcRect t="1682" b="65"/>
          <a:stretch/>
        </p:blipFill>
        <p:spPr>
          <a:xfrm>
            <a:off x="-3155" y="-1776"/>
            <a:ext cx="12191980" cy="6857990"/>
          </a:xfrm>
          <a:prstGeom prst="rect">
            <a:avLst/>
          </a:prstGeom>
        </p:spPr>
      </p:pic>
      <p:pic>
        <p:nvPicPr>
          <p:cNvPr id="11" name="Picture 10">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776C5793-973F-3CD3-3BFB-C93633FB800B}"/>
              </a:ext>
            </a:extLst>
          </p:cNvPr>
          <p:cNvSpPr>
            <a:spLocks noGrp="1"/>
          </p:cNvSpPr>
          <p:nvPr>
            <p:ph type="ctrTitle"/>
          </p:nvPr>
        </p:nvSpPr>
        <p:spPr>
          <a:xfrm>
            <a:off x="3962399" y="1006643"/>
            <a:ext cx="7197726" cy="2421464"/>
          </a:xfrm>
        </p:spPr>
        <p:txBody>
          <a:bodyPr>
            <a:normAutofit/>
          </a:bodyPr>
          <a:lstStyle/>
          <a:p>
            <a:r>
              <a:rPr kumimoji="1" lang="en-US" altLang="zh-CN" sz="5400" b="1" dirty="0"/>
              <a:t>CSC207 Final Project Presentation</a:t>
            </a:r>
            <a:endParaRPr kumimoji="1" lang="zh-CN" altLang="en-US" sz="5400" b="1" dirty="0"/>
          </a:p>
        </p:txBody>
      </p:sp>
      <p:sp>
        <p:nvSpPr>
          <p:cNvPr id="3" name="副标题 2">
            <a:extLst>
              <a:ext uri="{FF2B5EF4-FFF2-40B4-BE49-F238E27FC236}">
                <a16:creationId xmlns:a16="http://schemas.microsoft.com/office/drawing/2014/main" id="{D1B53BEF-0684-EE2E-5AE9-8CCA3ED59620}"/>
              </a:ext>
            </a:extLst>
          </p:cNvPr>
          <p:cNvSpPr>
            <a:spLocks noGrp="1"/>
          </p:cNvSpPr>
          <p:nvPr>
            <p:ph type="subTitle" idx="1"/>
          </p:nvPr>
        </p:nvSpPr>
        <p:spPr>
          <a:xfrm>
            <a:off x="3962399" y="3807912"/>
            <a:ext cx="7197726" cy="1983287"/>
          </a:xfrm>
        </p:spPr>
        <p:txBody>
          <a:bodyPr>
            <a:normAutofit/>
          </a:bodyPr>
          <a:lstStyle/>
          <a:p>
            <a:pPr>
              <a:lnSpc>
                <a:spcPct val="90000"/>
              </a:lnSpc>
            </a:pPr>
            <a:r>
              <a:rPr kumimoji="1" lang="en-US" altLang="zh-CN" dirty="0"/>
              <a:t>Presented by Group #24</a:t>
            </a:r>
          </a:p>
          <a:p>
            <a:pPr>
              <a:lnSpc>
                <a:spcPct val="90000"/>
              </a:lnSpc>
            </a:pPr>
            <a:r>
              <a:rPr kumimoji="1" lang="en-US" altLang="zh-CN" dirty="0"/>
              <a:t>Alice Baker</a:t>
            </a:r>
          </a:p>
          <a:p>
            <a:pPr>
              <a:lnSpc>
                <a:spcPct val="90000"/>
              </a:lnSpc>
            </a:pPr>
            <a:r>
              <a:rPr kumimoji="1" lang="en-US" altLang="zh-CN" dirty="0"/>
              <a:t>Yue </a:t>
            </a:r>
            <a:r>
              <a:rPr kumimoji="1" lang="en-US" altLang="zh-CN" dirty="0" err="1"/>
              <a:t>chen</a:t>
            </a:r>
            <a:endParaRPr kumimoji="1" lang="en-US" altLang="zh-CN" dirty="0"/>
          </a:p>
          <a:p>
            <a:pPr>
              <a:lnSpc>
                <a:spcPct val="90000"/>
              </a:lnSpc>
            </a:pPr>
            <a:r>
              <a:rPr kumimoji="1" lang="en-US" altLang="zh-CN" dirty="0" err="1"/>
              <a:t>Yuewen</a:t>
            </a:r>
            <a:r>
              <a:rPr kumimoji="1" lang="en-US" altLang="zh-CN" dirty="0"/>
              <a:t> </a:t>
            </a:r>
            <a:r>
              <a:rPr kumimoji="1" lang="en-US" altLang="zh-CN" dirty="0" err="1"/>
              <a:t>zhang</a:t>
            </a:r>
            <a:endParaRPr kumimoji="1" lang="en-US" altLang="zh-CN" dirty="0"/>
          </a:p>
          <a:p>
            <a:pPr>
              <a:lnSpc>
                <a:spcPct val="90000"/>
              </a:lnSpc>
            </a:pPr>
            <a:r>
              <a:rPr kumimoji="1" lang="en-US" altLang="zh-CN" dirty="0" err="1"/>
              <a:t>Zhikang</a:t>
            </a:r>
            <a:r>
              <a:rPr kumimoji="1" lang="en-US" altLang="zh-CN" dirty="0"/>
              <a:t> Tian</a:t>
            </a:r>
            <a:endParaRPr kumimoji="1" lang="zh-CN" altLang="en-US" dirty="0"/>
          </a:p>
        </p:txBody>
      </p:sp>
    </p:spTree>
    <p:extLst>
      <p:ext uri="{BB962C8B-B14F-4D97-AF65-F5344CB8AC3E}">
        <p14:creationId xmlns:p14="http://schemas.microsoft.com/office/powerpoint/2010/main" val="1090134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A74CC-C881-3BA1-148D-9671B3C2B123}"/>
              </a:ext>
            </a:extLst>
          </p:cNvPr>
          <p:cNvSpPr>
            <a:spLocks noGrp="1"/>
          </p:cNvSpPr>
          <p:nvPr>
            <p:ph type="title"/>
          </p:nvPr>
        </p:nvSpPr>
        <p:spPr>
          <a:xfrm>
            <a:off x="4955458" y="639097"/>
            <a:ext cx="6593075" cy="1612490"/>
          </a:xfrm>
        </p:spPr>
        <p:txBody>
          <a:bodyPr>
            <a:normAutofit/>
          </a:bodyPr>
          <a:lstStyle/>
          <a:p>
            <a:r>
              <a:rPr kumimoji="1" lang="en-CA" altLang="zh-CN" dirty="0"/>
              <a:t>Interface Segregation Principle (ISP)</a:t>
            </a:r>
            <a:endParaRPr kumimoji="1" lang="zh-CN" altLang="en-US" dirty="0"/>
          </a:p>
        </p:txBody>
      </p:sp>
      <p:pic>
        <p:nvPicPr>
          <p:cNvPr id="4" name="图片 3" descr="图形用户界面, 应用程序&#10;&#10;中度可信度描述已自动生成">
            <a:extLst>
              <a:ext uri="{FF2B5EF4-FFF2-40B4-BE49-F238E27FC236}">
                <a16:creationId xmlns:a16="http://schemas.microsoft.com/office/drawing/2014/main" id="{83342EEC-A968-B616-1146-F6F9BBFF2C84}"/>
              </a:ext>
            </a:extLst>
          </p:cNvPr>
          <p:cNvPicPr>
            <a:picLocks noChangeAspect="1"/>
          </p:cNvPicPr>
          <p:nvPr/>
        </p:nvPicPr>
        <p:blipFill>
          <a:blip r:embed="rId3"/>
          <a:stretch>
            <a:fillRect/>
          </a:stretch>
        </p:blipFill>
        <p:spPr>
          <a:xfrm>
            <a:off x="937746" y="1099030"/>
            <a:ext cx="3530801" cy="46599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内容占位符 2">
            <a:extLst>
              <a:ext uri="{FF2B5EF4-FFF2-40B4-BE49-F238E27FC236}">
                <a16:creationId xmlns:a16="http://schemas.microsoft.com/office/drawing/2014/main" id="{30A6101D-70E8-C1ED-771D-8EE8C469E516}"/>
              </a:ext>
            </a:extLst>
          </p:cNvPr>
          <p:cNvSpPr>
            <a:spLocks noGrp="1"/>
          </p:cNvSpPr>
          <p:nvPr>
            <p:ph idx="1"/>
          </p:nvPr>
        </p:nvSpPr>
        <p:spPr>
          <a:xfrm>
            <a:off x="4955458" y="2251587"/>
            <a:ext cx="6593075" cy="3972232"/>
          </a:xfrm>
        </p:spPr>
        <p:txBody>
          <a:bodyPr>
            <a:normAutofit/>
          </a:bodyPr>
          <a:lstStyle/>
          <a:p>
            <a:r>
              <a:rPr kumimoji="1" lang="en-CA" altLang="zh-CN" dirty="0"/>
              <a:t>Specific Interfaces for Different Features: Our application uses different interfaces for distinct functionalities. For example, we have separate interfaces for user management (User), weather data handling (Weather), and group management (Group).</a:t>
            </a:r>
          </a:p>
          <a:p>
            <a:r>
              <a:rPr kumimoji="1" lang="en-CA" altLang="zh-CN" dirty="0"/>
              <a:t>Segregating these interfaces makes the code more modular and easier to update, changes in the group management feature (add a feature called leave group) won't affect the user management part (no need to modify User interface), as they rely on different interfaces.</a:t>
            </a:r>
          </a:p>
          <a:p>
            <a:endParaRPr kumimoji="1" lang="zh-CN" altLang="en-US" dirty="0"/>
          </a:p>
        </p:txBody>
      </p:sp>
    </p:spTree>
    <p:extLst>
      <p:ext uri="{BB962C8B-B14F-4D97-AF65-F5344CB8AC3E}">
        <p14:creationId xmlns:p14="http://schemas.microsoft.com/office/powerpoint/2010/main" val="1357127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66F271E-F1B2-A84C-E122-FF5A926A5565}"/>
              </a:ext>
            </a:extLst>
          </p:cNvPr>
          <p:cNvPicPr>
            <a:picLocks noChangeAspect="1"/>
          </p:cNvPicPr>
          <p:nvPr/>
        </p:nvPicPr>
        <p:blipFill>
          <a:blip r:embed="rId2"/>
          <a:stretch>
            <a:fillRect/>
          </a:stretch>
        </p:blipFill>
        <p:spPr>
          <a:xfrm>
            <a:off x="5091308" y="235175"/>
            <a:ext cx="6065729" cy="4475869"/>
          </a:xfrm>
          <a:prstGeom prst="roundRect">
            <a:avLst>
              <a:gd name="adj" fmla="val 491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标题 1">
            <a:extLst>
              <a:ext uri="{FF2B5EF4-FFF2-40B4-BE49-F238E27FC236}">
                <a16:creationId xmlns:a16="http://schemas.microsoft.com/office/drawing/2014/main" id="{71BD48E2-02BA-D66A-D3BA-607C2A5EAA95}"/>
              </a:ext>
            </a:extLst>
          </p:cNvPr>
          <p:cNvSpPr>
            <a:spLocks noGrp="1"/>
          </p:cNvSpPr>
          <p:nvPr>
            <p:ph type="title"/>
          </p:nvPr>
        </p:nvSpPr>
        <p:spPr>
          <a:xfrm>
            <a:off x="825909" y="808055"/>
            <a:ext cx="3979205" cy="1453363"/>
          </a:xfrm>
        </p:spPr>
        <p:txBody>
          <a:bodyPr>
            <a:normAutofit/>
          </a:bodyPr>
          <a:lstStyle/>
          <a:p>
            <a:pPr>
              <a:lnSpc>
                <a:spcPct val="90000"/>
              </a:lnSpc>
            </a:pPr>
            <a:r>
              <a:rPr kumimoji="1" lang="en-CA" altLang="zh-CN" sz="3300"/>
              <a:t>Dependency Inversion Principle (DIP)</a:t>
            </a:r>
            <a:endParaRPr kumimoji="1" lang="zh-CN" altLang="en-US" sz="3300"/>
          </a:p>
        </p:txBody>
      </p:sp>
      <p:sp>
        <p:nvSpPr>
          <p:cNvPr id="3" name="内容占位符 2">
            <a:extLst>
              <a:ext uri="{FF2B5EF4-FFF2-40B4-BE49-F238E27FC236}">
                <a16:creationId xmlns:a16="http://schemas.microsoft.com/office/drawing/2014/main" id="{CC2F65D5-049D-063A-757E-2D4FEFACF574}"/>
              </a:ext>
            </a:extLst>
          </p:cNvPr>
          <p:cNvSpPr>
            <a:spLocks noGrp="1"/>
          </p:cNvSpPr>
          <p:nvPr>
            <p:ph idx="1"/>
          </p:nvPr>
        </p:nvSpPr>
        <p:spPr>
          <a:xfrm>
            <a:off x="762798" y="2180296"/>
            <a:ext cx="4002936" cy="3637935"/>
          </a:xfrm>
        </p:spPr>
        <p:txBody>
          <a:bodyPr>
            <a:normAutofit/>
          </a:bodyPr>
          <a:lstStyle/>
          <a:p>
            <a:r>
              <a:rPr kumimoji="1" lang="en-CA" altLang="zh-CN" dirty="0"/>
              <a:t>Our code is just like the principle says, high-level modules like user interaction handlers depend on abstract interfaces rather than concrete implementations. For example, our </a:t>
            </a:r>
            <a:r>
              <a:rPr kumimoji="1" lang="en-CA" altLang="zh-CN" dirty="0" err="1"/>
              <a:t>LoginInteractor</a:t>
            </a:r>
            <a:r>
              <a:rPr kumimoji="1" lang="en-CA" altLang="zh-CN" dirty="0"/>
              <a:t> depends on User interface rather than the concrete </a:t>
            </a:r>
            <a:r>
              <a:rPr kumimoji="1" lang="en-CA" altLang="zh-CN" dirty="0" err="1"/>
              <a:t>CommonUser</a:t>
            </a:r>
            <a:r>
              <a:rPr kumimoji="1" lang="en-CA" altLang="zh-CN" dirty="0"/>
              <a:t> class.</a:t>
            </a:r>
          </a:p>
          <a:p>
            <a:r>
              <a:rPr kumimoji="1" lang="en-CA" altLang="zh-CN" dirty="0"/>
              <a:t>This demonstrates a clear adherence to DIP and makes our application more flexible and testable.</a:t>
            </a:r>
            <a:endParaRPr kumimoji="1" lang="zh-CN" altLang="en-US" dirty="0"/>
          </a:p>
        </p:txBody>
      </p:sp>
      <p:pic>
        <p:nvPicPr>
          <p:cNvPr id="5" name="图片 4">
            <a:extLst>
              <a:ext uri="{FF2B5EF4-FFF2-40B4-BE49-F238E27FC236}">
                <a16:creationId xmlns:a16="http://schemas.microsoft.com/office/drawing/2014/main" id="{A0E09EB3-A739-CC9B-A2F2-B75F675F16A8}"/>
              </a:ext>
            </a:extLst>
          </p:cNvPr>
          <p:cNvPicPr>
            <a:picLocks noChangeAspect="1"/>
          </p:cNvPicPr>
          <p:nvPr/>
        </p:nvPicPr>
        <p:blipFill>
          <a:blip r:embed="rId3"/>
          <a:stretch>
            <a:fillRect/>
          </a:stretch>
        </p:blipFill>
        <p:spPr>
          <a:xfrm>
            <a:off x="4809289" y="4022834"/>
            <a:ext cx="3017847" cy="2599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D8B64BB2-7433-C924-1AE7-8F5F2E1F3179}"/>
              </a:ext>
            </a:extLst>
          </p:cNvPr>
          <p:cNvPicPr>
            <a:picLocks noChangeAspect="1"/>
          </p:cNvPicPr>
          <p:nvPr/>
        </p:nvPicPr>
        <p:blipFill>
          <a:blip r:embed="rId4"/>
          <a:stretch>
            <a:fillRect/>
          </a:stretch>
        </p:blipFill>
        <p:spPr>
          <a:xfrm>
            <a:off x="7970233" y="2780778"/>
            <a:ext cx="3982609" cy="3842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450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FD97682-3A20-7CC0-B703-A0C89C0AD4ED}"/>
              </a:ext>
            </a:extLst>
          </p:cNvPr>
          <p:cNvSpPr>
            <a:spLocks noGrp="1"/>
          </p:cNvSpPr>
          <p:nvPr>
            <p:ph type="title"/>
          </p:nvPr>
        </p:nvSpPr>
        <p:spPr>
          <a:xfrm>
            <a:off x="1938115" y="533400"/>
            <a:ext cx="9568086" cy="1177092"/>
          </a:xfrm>
        </p:spPr>
        <p:txBody>
          <a:bodyPr vert="horz" lIns="91440" tIns="45720" rIns="91440" bIns="45720" rtlCol="0" anchor="b">
            <a:normAutofit/>
          </a:bodyPr>
          <a:lstStyle/>
          <a:p>
            <a:pPr algn="ctr"/>
            <a:r>
              <a:rPr kumimoji="1" lang="en-US" altLang="zh-CN" sz="4400" dirty="0"/>
              <a:t>Clean architecture</a:t>
            </a:r>
          </a:p>
        </p:txBody>
      </p:sp>
      <p:cxnSp>
        <p:nvCxnSpPr>
          <p:cNvPr id="16" name="Straight Connector 12">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7C328CA-AC54-392E-88BD-22044EB91059}"/>
              </a:ext>
            </a:extLst>
          </p:cNvPr>
          <p:cNvSpPr txBox="1"/>
          <p:nvPr/>
        </p:nvSpPr>
        <p:spPr>
          <a:xfrm>
            <a:off x="685801" y="2243892"/>
            <a:ext cx="10820400" cy="3989484"/>
          </a:xfrm>
          <a:prstGeom prst="rect">
            <a:avLst/>
          </a:prstGeom>
        </p:spPr>
        <p:txBody>
          <a:bodyPr vert="horz" lIns="91440" tIns="45720" rIns="91440" bIns="45720" rtlCol="0" anchor="t">
            <a:noAutofit/>
          </a:bodyPr>
          <a:lstStyle/>
          <a:p>
            <a:pPr marL="285750" indent="-285750">
              <a:lnSpc>
                <a:spcPct val="90000"/>
              </a:lnSpc>
              <a:spcAft>
                <a:spcPts val="1000"/>
              </a:spcAft>
              <a:buClr>
                <a:schemeClr val="tx1"/>
              </a:buClr>
              <a:buSzPct val="100000"/>
              <a:buFont typeface="Arial"/>
              <a:buChar char="•"/>
            </a:pPr>
            <a:r>
              <a:rPr kumimoji="1" lang="en-US" altLang="zh-CN" sz="1600" dirty="0"/>
              <a:t>Clean Architecture is the base of our Project. This is to say, all of our codes are built upon Clean Architecture – strictly following the rules and the Clean Architecture Engine.</a:t>
            </a:r>
          </a:p>
          <a:p>
            <a:pPr marL="285750" indent="-285750">
              <a:lnSpc>
                <a:spcPct val="90000"/>
              </a:lnSpc>
              <a:spcAft>
                <a:spcPts val="1000"/>
              </a:spcAft>
              <a:buClr>
                <a:schemeClr val="tx1"/>
              </a:buClr>
              <a:buSzPct val="100000"/>
              <a:buFont typeface="Arial"/>
              <a:buChar char="•"/>
            </a:pPr>
            <a:r>
              <a:rPr kumimoji="1" lang="en-US" altLang="zh-CN" sz="1600" dirty="0"/>
              <a:t>Specific CA Applications:</a:t>
            </a:r>
          </a:p>
          <a:p>
            <a:pPr marL="742950" lvl="1" indent="-285750">
              <a:lnSpc>
                <a:spcPct val="90000"/>
              </a:lnSpc>
              <a:spcAft>
                <a:spcPts val="1000"/>
              </a:spcAft>
              <a:buClr>
                <a:schemeClr val="tx1"/>
              </a:buClr>
              <a:buSzPct val="100000"/>
              <a:buFont typeface="Arial"/>
              <a:buChar char="•"/>
            </a:pPr>
            <a:r>
              <a:rPr kumimoji="1" lang="en-US" altLang="zh-CN" sz="1600" dirty="0"/>
              <a:t>Entities: User, Group, Weather.</a:t>
            </a:r>
          </a:p>
          <a:p>
            <a:pPr marL="742950" lvl="1" indent="-285750">
              <a:lnSpc>
                <a:spcPct val="90000"/>
              </a:lnSpc>
              <a:spcAft>
                <a:spcPts val="1000"/>
              </a:spcAft>
              <a:buClr>
                <a:schemeClr val="tx1"/>
              </a:buClr>
              <a:buSzPct val="100000"/>
              <a:buFont typeface="Arial"/>
              <a:buChar char="•"/>
            </a:pPr>
            <a:r>
              <a:rPr kumimoji="1" lang="en-US" altLang="zh-CN" sz="1600" dirty="0"/>
              <a:t>Use Cases: Login, Signup, Group, Weather.</a:t>
            </a:r>
          </a:p>
          <a:p>
            <a:pPr marL="742950" lvl="1" indent="-285750">
              <a:lnSpc>
                <a:spcPct val="90000"/>
              </a:lnSpc>
              <a:spcAft>
                <a:spcPts val="1000"/>
              </a:spcAft>
              <a:buClr>
                <a:schemeClr val="tx1"/>
              </a:buClr>
              <a:buSzPct val="100000"/>
              <a:buFont typeface="Arial"/>
              <a:buChar char="•"/>
            </a:pPr>
            <a:r>
              <a:rPr kumimoji="1" lang="en-US" altLang="zh-CN" sz="1600" dirty="0"/>
              <a:t>Interface Adapters: Login, Signup, Group, Weather.</a:t>
            </a:r>
          </a:p>
          <a:p>
            <a:pPr marL="742950" lvl="1" indent="-285750">
              <a:lnSpc>
                <a:spcPct val="90000"/>
              </a:lnSpc>
              <a:spcAft>
                <a:spcPts val="1000"/>
              </a:spcAft>
              <a:buClr>
                <a:schemeClr val="tx1"/>
              </a:buClr>
              <a:buSzPct val="100000"/>
              <a:buFont typeface="Arial"/>
              <a:buChar char="•"/>
            </a:pPr>
            <a:r>
              <a:rPr kumimoji="1" lang="en-US" altLang="zh-CN" sz="1600" dirty="0"/>
              <a:t>View: Login, Logged In, Signup</a:t>
            </a:r>
          </a:p>
          <a:p>
            <a:pPr marL="742950" lvl="1" indent="-285750">
              <a:lnSpc>
                <a:spcPct val="90000"/>
              </a:lnSpc>
              <a:spcAft>
                <a:spcPts val="1000"/>
              </a:spcAft>
              <a:buClr>
                <a:schemeClr val="tx1"/>
              </a:buClr>
              <a:buSzPct val="100000"/>
              <a:buFont typeface="Arial"/>
              <a:buChar char="•"/>
            </a:pPr>
            <a:r>
              <a:rPr kumimoji="1" lang="en-US" altLang="zh-CN" sz="1600" dirty="0"/>
              <a:t>Data Access: </a:t>
            </a:r>
            <a:r>
              <a:rPr kumimoji="1" lang="en-US" altLang="zh-CN" sz="1600" dirty="0" err="1"/>
              <a:t>UserDAO</a:t>
            </a:r>
            <a:r>
              <a:rPr kumimoji="1" lang="en-US" altLang="zh-CN" sz="1600" dirty="0"/>
              <a:t>, </a:t>
            </a:r>
            <a:r>
              <a:rPr kumimoji="1" lang="en-US" altLang="zh-CN" sz="1600" dirty="0" err="1"/>
              <a:t>GroupDAO</a:t>
            </a:r>
            <a:r>
              <a:rPr kumimoji="1" lang="en-US" altLang="zh-CN" sz="1600" dirty="0"/>
              <a:t>, </a:t>
            </a:r>
            <a:r>
              <a:rPr kumimoji="1" lang="en-US" altLang="zh-CN" sz="1600" dirty="0" err="1"/>
              <a:t>WeatherDAO</a:t>
            </a:r>
            <a:r>
              <a:rPr kumimoji="1" lang="en-US" altLang="zh-CN" sz="1600" dirty="0"/>
              <a:t>.</a:t>
            </a:r>
          </a:p>
          <a:p>
            <a:pPr marL="742950" lvl="1" indent="-285750">
              <a:lnSpc>
                <a:spcPct val="90000"/>
              </a:lnSpc>
              <a:spcAft>
                <a:spcPts val="1000"/>
              </a:spcAft>
              <a:buClr>
                <a:schemeClr val="tx1"/>
              </a:buClr>
              <a:buSzPct val="100000"/>
              <a:buFont typeface="Arial"/>
              <a:buChar char="•"/>
            </a:pPr>
            <a:endParaRPr kumimoji="1" lang="en-US" altLang="zh-CN" sz="1600" dirty="0"/>
          </a:p>
          <a:p>
            <a:pPr marL="285750" indent="-285750">
              <a:lnSpc>
                <a:spcPct val="90000"/>
              </a:lnSpc>
              <a:spcAft>
                <a:spcPts val="1000"/>
              </a:spcAft>
              <a:buClr>
                <a:schemeClr val="tx1"/>
              </a:buClr>
              <a:buSzPct val="100000"/>
              <a:buFont typeface="Arial"/>
              <a:buChar char="•"/>
            </a:pPr>
            <a:r>
              <a:rPr kumimoji="1" lang="en-US" altLang="zh-CN" sz="1600" dirty="0"/>
              <a:t>An important thing of Clean Architecture benefit the project is the code will be more modular, easy to maintain, extend and test. As people moves, this provides a chance of newcomers can easily get familiar with the code and working on new features or integrating with different APIs when the old crew left.</a:t>
            </a:r>
          </a:p>
        </p:txBody>
      </p:sp>
      <p:pic>
        <p:nvPicPr>
          <p:cNvPr id="7" name="内容占位符 4" descr="工作流 轮廓">
            <a:extLst>
              <a:ext uri="{FF2B5EF4-FFF2-40B4-BE49-F238E27FC236}">
                <a16:creationId xmlns:a16="http://schemas.microsoft.com/office/drawing/2014/main" id="{0ADE666A-210A-D96A-6DB7-BDEFF44AA85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9891" y="684229"/>
            <a:ext cx="1165848" cy="1165848"/>
          </a:xfrm>
        </p:spPr>
      </p:pic>
    </p:spTree>
    <p:extLst>
      <p:ext uri="{BB962C8B-B14F-4D97-AF65-F5344CB8AC3E}">
        <p14:creationId xmlns:p14="http://schemas.microsoft.com/office/powerpoint/2010/main" val="363822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81D08-403F-1DE3-55F2-99A3CA2785D1}"/>
              </a:ext>
            </a:extLst>
          </p:cNvPr>
          <p:cNvSpPr>
            <a:spLocks noGrp="1"/>
          </p:cNvSpPr>
          <p:nvPr>
            <p:ph type="title"/>
          </p:nvPr>
        </p:nvSpPr>
        <p:spPr>
          <a:xfrm>
            <a:off x="363070" y="2041264"/>
            <a:ext cx="2616798" cy="1527586"/>
          </a:xfrm>
        </p:spPr>
        <p:txBody>
          <a:bodyPr>
            <a:normAutofit fontScale="90000"/>
          </a:bodyPr>
          <a:lstStyle/>
          <a:p>
            <a:pPr algn="ctr"/>
            <a:r>
              <a:rPr kumimoji="1" lang="en-US" altLang="zh-CN" b="1" dirty="0"/>
              <a:t>Project</a:t>
            </a:r>
            <a:br>
              <a:rPr kumimoji="1" lang="en-US" altLang="zh-CN" b="1" dirty="0"/>
            </a:br>
            <a:r>
              <a:rPr kumimoji="1" lang="en-US" altLang="zh-CN" b="1" dirty="0"/>
              <a:t>Clean architecture diagram </a:t>
            </a:r>
            <a:endParaRPr kumimoji="1" lang="zh-CN" altLang="en-US" b="1" dirty="0"/>
          </a:p>
        </p:txBody>
      </p:sp>
      <p:sp>
        <p:nvSpPr>
          <p:cNvPr id="17" name="文本框 16">
            <a:extLst>
              <a:ext uri="{FF2B5EF4-FFF2-40B4-BE49-F238E27FC236}">
                <a16:creationId xmlns:a16="http://schemas.microsoft.com/office/drawing/2014/main" id="{E7C245CD-0990-FD9E-404E-BBF8308590B1}"/>
              </a:ext>
            </a:extLst>
          </p:cNvPr>
          <p:cNvSpPr txBox="1"/>
          <p:nvPr/>
        </p:nvSpPr>
        <p:spPr>
          <a:xfrm>
            <a:off x="363070" y="6411558"/>
            <a:ext cx="2710927" cy="307777"/>
          </a:xfrm>
          <a:prstGeom prst="rect">
            <a:avLst/>
          </a:prstGeom>
          <a:noFill/>
        </p:spPr>
        <p:txBody>
          <a:bodyPr wrap="square" rtlCol="0">
            <a:spAutoFit/>
          </a:bodyPr>
          <a:lstStyle/>
          <a:p>
            <a:r>
              <a:rPr kumimoji="1" lang="en-US" altLang="zh-CN" sz="1400" i="1" dirty="0"/>
              <a:t>Note: Future Works not included.</a:t>
            </a:r>
            <a:endParaRPr kumimoji="1" lang="zh-CN" altLang="en-US" sz="1400" i="1" dirty="0"/>
          </a:p>
        </p:txBody>
      </p:sp>
      <p:pic>
        <p:nvPicPr>
          <p:cNvPr id="21" name="图片 20" descr="图示, 示意图&#10;&#10;描述已自动生成">
            <a:extLst>
              <a:ext uri="{FF2B5EF4-FFF2-40B4-BE49-F238E27FC236}">
                <a16:creationId xmlns:a16="http://schemas.microsoft.com/office/drawing/2014/main" id="{C1943B23-0896-2FEF-49B9-F05FC1F26624}"/>
              </a:ext>
            </a:extLst>
          </p:cNvPr>
          <p:cNvPicPr>
            <a:picLocks noChangeAspect="1"/>
          </p:cNvPicPr>
          <p:nvPr/>
        </p:nvPicPr>
        <p:blipFill>
          <a:blip r:embed="rId2"/>
          <a:stretch>
            <a:fillRect/>
          </a:stretch>
        </p:blipFill>
        <p:spPr>
          <a:xfrm>
            <a:off x="3339548" y="-1"/>
            <a:ext cx="8852452" cy="6859491"/>
          </a:xfrm>
          <a:prstGeom prst="rect">
            <a:avLst/>
          </a:prstGeom>
        </p:spPr>
      </p:pic>
    </p:spTree>
    <p:extLst>
      <p:ext uri="{BB962C8B-B14F-4D97-AF65-F5344CB8AC3E}">
        <p14:creationId xmlns:p14="http://schemas.microsoft.com/office/powerpoint/2010/main" val="2934092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CCCD3403-BA14-483E-0F50-A01B46B7FF7D}"/>
              </a:ext>
            </a:extLst>
          </p:cNvPr>
          <p:cNvSpPr>
            <a:spLocks noGrp="1"/>
          </p:cNvSpPr>
          <p:nvPr>
            <p:ph type="title"/>
          </p:nvPr>
        </p:nvSpPr>
        <p:spPr>
          <a:xfrm>
            <a:off x="643464" y="4562167"/>
            <a:ext cx="10905069" cy="1150373"/>
          </a:xfrm>
        </p:spPr>
        <p:txBody>
          <a:bodyPr vert="horz" lIns="91440" tIns="45720" rIns="91440" bIns="45720" rtlCol="0" anchor="b">
            <a:normAutofit/>
          </a:bodyPr>
          <a:lstStyle/>
          <a:p>
            <a:pPr algn="ctr"/>
            <a:r>
              <a:rPr kumimoji="1" lang="en-US" altLang="zh-CN" sz="4800" dirty="0" err="1"/>
              <a:t>ENtity</a:t>
            </a:r>
            <a:r>
              <a:rPr kumimoji="1" lang="en-US" altLang="zh-CN" sz="4800" dirty="0"/>
              <a:t> UML diagram</a:t>
            </a:r>
          </a:p>
        </p:txBody>
      </p:sp>
      <p:pic>
        <p:nvPicPr>
          <p:cNvPr id="6" name="图片 5" descr="电脑萤幕画面&#10;&#10;中度可信度描述已自动生成">
            <a:extLst>
              <a:ext uri="{FF2B5EF4-FFF2-40B4-BE49-F238E27FC236}">
                <a16:creationId xmlns:a16="http://schemas.microsoft.com/office/drawing/2014/main" id="{780B5E16-532D-F577-93E9-130FFB781F98}"/>
              </a:ext>
            </a:extLst>
          </p:cNvPr>
          <p:cNvPicPr>
            <a:picLocks noChangeAspect="1"/>
          </p:cNvPicPr>
          <p:nvPr/>
        </p:nvPicPr>
        <p:blipFill>
          <a:blip r:embed="rId4"/>
          <a:stretch>
            <a:fillRect/>
          </a:stretch>
        </p:blipFill>
        <p:spPr>
          <a:xfrm>
            <a:off x="2439226" y="643464"/>
            <a:ext cx="7317915" cy="360407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9870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3A64E-4D23-7A4C-261B-351A1BE9A95D}"/>
              </a:ext>
            </a:extLst>
          </p:cNvPr>
          <p:cNvSpPr>
            <a:spLocks noGrp="1"/>
          </p:cNvSpPr>
          <p:nvPr>
            <p:ph type="title"/>
          </p:nvPr>
        </p:nvSpPr>
        <p:spPr>
          <a:xfrm>
            <a:off x="685801" y="609600"/>
            <a:ext cx="5219699" cy="1456267"/>
          </a:xfrm>
        </p:spPr>
        <p:txBody>
          <a:bodyPr>
            <a:normAutofit/>
          </a:bodyPr>
          <a:lstStyle/>
          <a:p>
            <a:r>
              <a:rPr kumimoji="1" lang="en-US" altLang="zh-CN" dirty="0"/>
              <a:t>Evidence of adherence in Dependency Rule</a:t>
            </a:r>
            <a:endParaRPr kumimoji="1" lang="zh-CN" altLang="en-US" dirty="0"/>
          </a:p>
        </p:txBody>
      </p:sp>
      <p:sp>
        <p:nvSpPr>
          <p:cNvPr id="6" name="文本框 5">
            <a:extLst>
              <a:ext uri="{FF2B5EF4-FFF2-40B4-BE49-F238E27FC236}">
                <a16:creationId xmlns:a16="http://schemas.microsoft.com/office/drawing/2014/main" id="{1DA6B00A-2D58-45D1-203F-FBF83BB47F4D}"/>
              </a:ext>
            </a:extLst>
          </p:cNvPr>
          <p:cNvSpPr txBox="1"/>
          <p:nvPr/>
        </p:nvSpPr>
        <p:spPr>
          <a:xfrm>
            <a:off x="685801" y="2322160"/>
            <a:ext cx="10684563" cy="3908762"/>
          </a:xfrm>
          <a:prstGeom prst="rect">
            <a:avLst/>
          </a:prstGeom>
          <a:noFill/>
        </p:spPr>
        <p:txBody>
          <a:bodyPr wrap="square" rtlCol="0">
            <a:spAutoFit/>
          </a:bodyPr>
          <a:lstStyle/>
          <a:p>
            <a:pPr algn="l"/>
            <a:r>
              <a:rPr kumimoji="1" lang="en-US" altLang="zh-CN" sz="2000" dirty="0"/>
              <a:t>A great example in our project for convincing the adherence of the Dependency Rule in Clean Architecture would be the implementation of </a:t>
            </a:r>
            <a:r>
              <a:rPr kumimoji="1" lang="en-US" altLang="zh-CN" sz="2000" i="1" dirty="0" err="1"/>
              <a:t>APIDataAccessObject</a:t>
            </a:r>
            <a:r>
              <a:rPr kumimoji="1" lang="en-US" altLang="zh-CN" sz="2000" i="1" dirty="0"/>
              <a:t>.</a:t>
            </a:r>
          </a:p>
          <a:p>
            <a:pPr algn="l"/>
            <a:endParaRPr lang="en-CA" altLang="zh-CN" sz="2000" b="1" i="0" u="none" strike="noStrike" dirty="0">
              <a:effectLst/>
            </a:endParaRPr>
          </a:p>
          <a:p>
            <a:pPr marL="285750" indent="-285750" algn="l">
              <a:buFont typeface="Arial" panose="020B0604020202020204" pitchFamily="34" charset="0"/>
              <a:buChar char="•"/>
            </a:pPr>
            <a:r>
              <a:rPr lang="en-CA" altLang="zh-CN" sz="2000" b="1" i="0" u="none" strike="noStrike" dirty="0">
                <a:effectLst/>
              </a:rPr>
              <a:t>Inward Dependency</a:t>
            </a:r>
            <a:r>
              <a:rPr lang="en-CA" altLang="zh-CN" sz="2000" b="0" i="0" u="none" strike="noStrike" dirty="0">
                <a:effectLst/>
              </a:rPr>
              <a:t>: The</a:t>
            </a:r>
            <a:r>
              <a:rPr lang="en-CA" altLang="zh-CN" sz="2000" b="0" i="1" u="none" strike="noStrike" dirty="0">
                <a:effectLst/>
              </a:rPr>
              <a:t> </a:t>
            </a:r>
            <a:r>
              <a:rPr lang="en-CA" altLang="zh-CN" sz="2000" i="1" dirty="0" err="1"/>
              <a:t>APIDataAccessObject</a:t>
            </a:r>
            <a:r>
              <a:rPr lang="en-CA" altLang="zh-CN" sz="2000" b="0" i="1" u="none" strike="noStrike" dirty="0">
                <a:effectLst/>
              </a:rPr>
              <a:t> </a:t>
            </a:r>
            <a:r>
              <a:rPr lang="en-CA" altLang="zh-CN" sz="2000" b="0" i="0" u="none" strike="noStrike" dirty="0">
                <a:effectLst/>
              </a:rPr>
              <a:t>depends on external APIs (outward element) but provides data inwards to your application's core layers (like use cases or business logic). It doesn't depend on any inward elements, adhering to the Dependency Rule.</a:t>
            </a:r>
          </a:p>
          <a:p>
            <a:pPr marL="285750" indent="-285750" algn="l">
              <a:buFont typeface="Arial" panose="020B0604020202020204" pitchFamily="34" charset="0"/>
              <a:buChar char="•"/>
            </a:pPr>
            <a:endParaRPr lang="en-CA" altLang="zh-CN" sz="2000" b="0" i="0" u="none" strike="noStrike" dirty="0">
              <a:effectLst/>
            </a:endParaRPr>
          </a:p>
          <a:p>
            <a:pPr marL="285750" indent="-285750">
              <a:buFont typeface="Arial" panose="020B0604020202020204" pitchFamily="34" charset="0"/>
              <a:buChar char="•"/>
            </a:pPr>
            <a:r>
              <a:rPr lang="en-CA" altLang="zh-CN" sz="2000" b="1" i="0" u="none" strike="noStrike" dirty="0">
                <a:effectLst/>
              </a:rPr>
              <a:t>Decoupling from Business Logic</a:t>
            </a:r>
            <a:r>
              <a:rPr lang="en-CA" altLang="zh-CN" sz="2000" b="0" i="0" u="none" strike="noStrike" dirty="0">
                <a:effectLst/>
              </a:rPr>
              <a:t>: The class doesn't contain any business logic; it's solely responsible for data fetching. This separation ensures that business logic in inner layers remains independent of external services.</a:t>
            </a:r>
          </a:p>
          <a:p>
            <a:pPr algn="l"/>
            <a:endParaRPr lang="en-CA" altLang="zh-CN" sz="2400" b="0" i="0" u="none" strike="noStrike" dirty="0">
              <a:effectLst/>
            </a:endParaRPr>
          </a:p>
          <a:p>
            <a:endParaRPr kumimoji="1" lang="zh-CN" altLang="en-US" sz="2400" dirty="0"/>
          </a:p>
        </p:txBody>
      </p:sp>
    </p:spTree>
    <p:extLst>
      <p:ext uri="{BB962C8B-B14F-4D97-AF65-F5344CB8AC3E}">
        <p14:creationId xmlns:p14="http://schemas.microsoft.com/office/powerpoint/2010/main" val="419531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形 5" descr="蓝图 纯色填充">
            <a:extLst>
              <a:ext uri="{FF2B5EF4-FFF2-40B4-BE49-F238E27FC236}">
                <a16:creationId xmlns:a16="http://schemas.microsoft.com/office/drawing/2014/main" id="{B8447D01-775D-6F04-2154-A109709DCA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188" y="2267530"/>
            <a:ext cx="1374412" cy="1374412"/>
          </a:xfrm>
          <a:prstGeom prst="rect">
            <a:avLst/>
          </a:prstGeom>
        </p:spPr>
      </p:pic>
      <p:sp>
        <p:nvSpPr>
          <p:cNvPr id="7" name="标题 1">
            <a:extLst>
              <a:ext uri="{FF2B5EF4-FFF2-40B4-BE49-F238E27FC236}">
                <a16:creationId xmlns:a16="http://schemas.microsoft.com/office/drawing/2014/main" id="{4B0F0516-B986-D5A0-C4B1-C0244F45DCCF}"/>
              </a:ext>
            </a:extLst>
          </p:cNvPr>
          <p:cNvSpPr txBox="1">
            <a:spLocks/>
          </p:cNvSpPr>
          <p:nvPr/>
        </p:nvSpPr>
        <p:spPr>
          <a:xfrm>
            <a:off x="259752" y="3377646"/>
            <a:ext cx="4775712" cy="1207956"/>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en-US" altLang="zh-CN" sz="3600" dirty="0"/>
              <a:t>DESIGN patterns</a:t>
            </a:r>
            <a:endParaRPr kumimoji="1" lang="zh-CN" altLang="en-US" sz="3600" dirty="0"/>
          </a:p>
        </p:txBody>
      </p:sp>
      <p:sp>
        <p:nvSpPr>
          <p:cNvPr id="8" name="内容占位符 2">
            <a:extLst>
              <a:ext uri="{FF2B5EF4-FFF2-40B4-BE49-F238E27FC236}">
                <a16:creationId xmlns:a16="http://schemas.microsoft.com/office/drawing/2014/main" id="{380F2D01-E925-B551-0A8C-5EE0F2D16C57}"/>
              </a:ext>
            </a:extLst>
          </p:cNvPr>
          <p:cNvSpPr txBox="1">
            <a:spLocks/>
          </p:cNvSpPr>
          <p:nvPr/>
        </p:nvSpPr>
        <p:spPr>
          <a:xfrm>
            <a:off x="5035464" y="2267530"/>
            <a:ext cx="6723171" cy="3854073"/>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CA" altLang="zh-CN" sz="2000" cap="none" dirty="0"/>
              <a:t>For Design Patterns, we implemented our codes with:</a:t>
            </a:r>
          </a:p>
          <a:p>
            <a:pPr marL="742950" lvl="1" indent="-285750" algn="l">
              <a:buFont typeface="Arial" panose="020B0604020202020204" pitchFamily="34" charset="0"/>
              <a:buChar char="•"/>
            </a:pPr>
            <a:r>
              <a:rPr lang="en-CA" altLang="zh-CN" sz="1800" dirty="0"/>
              <a:t>Observer Pattern</a:t>
            </a:r>
          </a:p>
          <a:p>
            <a:pPr marL="742950" lvl="1" indent="-285750" algn="l">
              <a:buFont typeface="Arial" panose="020B0604020202020204" pitchFamily="34" charset="0"/>
              <a:buChar char="•"/>
            </a:pPr>
            <a:r>
              <a:rPr lang="en-CA" altLang="zh-CN" sz="1800" dirty="0"/>
              <a:t>Builder Pattern</a:t>
            </a:r>
          </a:p>
          <a:p>
            <a:pPr marL="342900" indent="-342900" algn="l">
              <a:buFont typeface="Arial" panose="020B0604020202020204" pitchFamily="34" charset="0"/>
              <a:buChar char="•"/>
            </a:pPr>
            <a:r>
              <a:rPr lang="en-CA" altLang="zh-CN" sz="2000" cap="none" dirty="0"/>
              <a:t>We chose these patterns as the Builder Pattern for creating complex objects with ease, while the Observer Pattern for managing updates between your Views and </a:t>
            </a:r>
            <a:r>
              <a:rPr lang="en-CA" altLang="zh-CN" sz="2000" cap="none" dirty="0" err="1"/>
              <a:t>ViewModels</a:t>
            </a:r>
            <a:r>
              <a:rPr lang="en-CA" altLang="zh-CN" sz="2000" cap="none" dirty="0"/>
              <a:t> efficiently, as we have many use cases for our project.</a:t>
            </a:r>
            <a:endParaRPr kumimoji="1" lang="zh-CN" altLang="en-US" cap="none" dirty="0"/>
          </a:p>
        </p:txBody>
      </p:sp>
    </p:spTree>
    <p:extLst>
      <p:ext uri="{BB962C8B-B14F-4D97-AF65-F5344CB8AC3E}">
        <p14:creationId xmlns:p14="http://schemas.microsoft.com/office/powerpoint/2010/main" val="163869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E1EF2-58B7-ADF5-0378-F518ACEA126E}"/>
              </a:ext>
            </a:extLst>
          </p:cNvPr>
          <p:cNvSpPr>
            <a:spLocks noGrp="1"/>
          </p:cNvSpPr>
          <p:nvPr>
            <p:ph type="title"/>
          </p:nvPr>
        </p:nvSpPr>
        <p:spPr/>
        <p:txBody>
          <a:bodyPr/>
          <a:lstStyle/>
          <a:p>
            <a:r>
              <a:rPr kumimoji="1" lang="en-US" altLang="zh-CN" dirty="0"/>
              <a:t>Observer Pattern</a:t>
            </a:r>
            <a:endParaRPr kumimoji="1" lang="zh-CN" altLang="en-US" dirty="0"/>
          </a:p>
        </p:txBody>
      </p:sp>
      <p:sp>
        <p:nvSpPr>
          <p:cNvPr id="4" name="文本框 3">
            <a:extLst>
              <a:ext uri="{FF2B5EF4-FFF2-40B4-BE49-F238E27FC236}">
                <a16:creationId xmlns:a16="http://schemas.microsoft.com/office/drawing/2014/main" id="{0A017642-C1FB-1A19-F01F-CAB6FE8B7436}"/>
              </a:ext>
            </a:extLst>
          </p:cNvPr>
          <p:cNvSpPr txBox="1"/>
          <p:nvPr/>
        </p:nvSpPr>
        <p:spPr>
          <a:xfrm>
            <a:off x="6847561" y="2888391"/>
            <a:ext cx="1995814" cy="2031325"/>
          </a:xfrm>
          <a:prstGeom prst="rect">
            <a:avLst/>
          </a:prstGeom>
          <a:noFill/>
        </p:spPr>
        <p:txBody>
          <a:bodyPr wrap="square" rtlCol="0">
            <a:spAutoFit/>
          </a:bodyPr>
          <a:lstStyle/>
          <a:p>
            <a:pPr algn="ctr"/>
            <a:r>
              <a:rPr kumimoji="1" lang="en-US" altLang="zh-CN" b="1" dirty="0"/>
              <a:t>Observers:</a:t>
            </a:r>
          </a:p>
          <a:p>
            <a:pPr algn="ctr"/>
            <a:endParaRPr kumimoji="1" lang="en-US" altLang="zh-CN" b="1" dirty="0"/>
          </a:p>
          <a:p>
            <a:pPr marL="285750" indent="-285750">
              <a:buFont typeface="Arial" panose="020B0604020202020204" pitchFamily="34" charset="0"/>
              <a:buChar char="•"/>
            </a:pPr>
            <a:r>
              <a:rPr kumimoji="1" lang="en-CA" altLang="zh-CN" dirty="0" err="1"/>
              <a:t>SignupView</a:t>
            </a:r>
            <a:endParaRPr kumimoji="1" lang="en-CA" altLang="zh-CN" dirty="0"/>
          </a:p>
          <a:p>
            <a:pPr marL="285750" indent="-285750">
              <a:buFont typeface="Arial" panose="020B0604020202020204" pitchFamily="34" charset="0"/>
              <a:buChar char="•"/>
            </a:pPr>
            <a:r>
              <a:rPr kumimoji="1" lang="en-CA" altLang="zh-CN" dirty="0" err="1"/>
              <a:t>LoginView</a:t>
            </a:r>
            <a:endParaRPr kumimoji="1" lang="en-CA" altLang="zh-CN" dirty="0"/>
          </a:p>
          <a:p>
            <a:pPr marL="285750" indent="-285750">
              <a:buFont typeface="Arial" panose="020B0604020202020204" pitchFamily="34" charset="0"/>
              <a:buChar char="•"/>
            </a:pPr>
            <a:r>
              <a:rPr kumimoji="1" lang="en-CA" altLang="zh-CN" dirty="0" err="1"/>
              <a:t>LoggedinView</a:t>
            </a:r>
            <a:endParaRPr kumimoji="1" lang="en-CA" altLang="zh-CN" dirty="0"/>
          </a:p>
          <a:p>
            <a:br>
              <a:rPr kumimoji="1" lang="en-US" altLang="zh-CN" dirty="0"/>
            </a:br>
            <a:endParaRPr kumimoji="1" lang="zh-CN" altLang="en-US" dirty="0"/>
          </a:p>
        </p:txBody>
      </p:sp>
      <p:sp>
        <p:nvSpPr>
          <p:cNvPr id="5" name="文本框 4">
            <a:extLst>
              <a:ext uri="{FF2B5EF4-FFF2-40B4-BE49-F238E27FC236}">
                <a16:creationId xmlns:a16="http://schemas.microsoft.com/office/drawing/2014/main" id="{6452F5B2-89F7-E234-8053-3D85386A0F36}"/>
              </a:ext>
            </a:extLst>
          </p:cNvPr>
          <p:cNvSpPr txBox="1"/>
          <p:nvPr/>
        </p:nvSpPr>
        <p:spPr>
          <a:xfrm>
            <a:off x="1077760" y="2065867"/>
            <a:ext cx="10036478" cy="646331"/>
          </a:xfrm>
          <a:prstGeom prst="rect">
            <a:avLst/>
          </a:prstGeom>
          <a:noFill/>
        </p:spPr>
        <p:txBody>
          <a:bodyPr wrap="square" rtlCol="0">
            <a:spAutoFit/>
          </a:bodyPr>
          <a:lstStyle/>
          <a:p>
            <a:r>
              <a:rPr lang="en-CA" altLang="zh-CN" b="0" i="0" u="none" strike="noStrike" dirty="0">
                <a:effectLst/>
              </a:rPr>
              <a:t>The Observer Pattern involves two key types of objects – Subjects and Observers. The Subject maintains a list of Observers and notifies them of any state changes, usually by calling one of their methods.</a:t>
            </a:r>
            <a:endParaRPr kumimoji="1" lang="zh-CN" altLang="en-US" dirty="0"/>
          </a:p>
        </p:txBody>
      </p:sp>
      <p:sp>
        <p:nvSpPr>
          <p:cNvPr id="6" name="文本框 5">
            <a:extLst>
              <a:ext uri="{FF2B5EF4-FFF2-40B4-BE49-F238E27FC236}">
                <a16:creationId xmlns:a16="http://schemas.microsoft.com/office/drawing/2014/main" id="{975ED3CB-B841-D83B-986E-D931C3595E4D}"/>
              </a:ext>
            </a:extLst>
          </p:cNvPr>
          <p:cNvSpPr txBox="1"/>
          <p:nvPr/>
        </p:nvSpPr>
        <p:spPr>
          <a:xfrm>
            <a:off x="1703540" y="2888391"/>
            <a:ext cx="2555309" cy="2308324"/>
          </a:xfrm>
          <a:prstGeom prst="rect">
            <a:avLst/>
          </a:prstGeom>
          <a:noFill/>
        </p:spPr>
        <p:txBody>
          <a:bodyPr wrap="square" rtlCol="0">
            <a:spAutoFit/>
          </a:bodyPr>
          <a:lstStyle/>
          <a:p>
            <a:pPr algn="ctr"/>
            <a:r>
              <a:rPr kumimoji="1" lang="en-US" altLang="zh-CN" b="1" dirty="0"/>
              <a:t>Subjects:</a:t>
            </a:r>
          </a:p>
          <a:p>
            <a:pPr algn="ctr"/>
            <a:endParaRPr kumimoji="1" lang="en-US" altLang="zh-CN" b="1" dirty="0"/>
          </a:p>
          <a:p>
            <a:pPr marL="285750" indent="-285750">
              <a:buFont typeface="Arial" panose="020B0604020202020204" pitchFamily="34" charset="0"/>
              <a:buChar char="•"/>
            </a:pPr>
            <a:r>
              <a:rPr kumimoji="1" lang="en-US" altLang="zh-CN" dirty="0" err="1"/>
              <a:t>SignupViewModel</a:t>
            </a:r>
            <a:endParaRPr kumimoji="1" lang="en-US" altLang="zh-CN" dirty="0"/>
          </a:p>
          <a:p>
            <a:pPr marL="285750" indent="-285750">
              <a:buFont typeface="Arial" panose="020B0604020202020204" pitchFamily="34" charset="0"/>
              <a:buChar char="•"/>
            </a:pPr>
            <a:r>
              <a:rPr kumimoji="1" lang="en-US" altLang="zh-CN" dirty="0" err="1"/>
              <a:t>LoginViewModel</a:t>
            </a:r>
            <a:endParaRPr kumimoji="1" lang="en-US" altLang="zh-CN" dirty="0"/>
          </a:p>
          <a:p>
            <a:pPr marL="285750" indent="-285750">
              <a:buFont typeface="Arial" panose="020B0604020202020204" pitchFamily="34" charset="0"/>
              <a:buChar char="•"/>
            </a:pPr>
            <a:r>
              <a:rPr kumimoji="1" lang="en-US" altLang="zh-CN" dirty="0" err="1"/>
              <a:t>LoggedinViewModel</a:t>
            </a:r>
            <a:endParaRPr kumimoji="1" lang="en-US" altLang="zh-CN" dirty="0"/>
          </a:p>
          <a:p>
            <a:endParaRPr kumimoji="1" lang="en-US" altLang="zh-CN" dirty="0"/>
          </a:p>
          <a:p>
            <a:br>
              <a:rPr kumimoji="1" lang="en-US" altLang="zh-CN" dirty="0"/>
            </a:br>
            <a:endParaRPr kumimoji="1" lang="zh-CN" altLang="en-US" dirty="0"/>
          </a:p>
        </p:txBody>
      </p:sp>
      <p:sp>
        <p:nvSpPr>
          <p:cNvPr id="7" name="文本框 6">
            <a:extLst>
              <a:ext uri="{FF2B5EF4-FFF2-40B4-BE49-F238E27FC236}">
                <a16:creationId xmlns:a16="http://schemas.microsoft.com/office/drawing/2014/main" id="{9D52A182-FC0C-F9A1-10A1-314D71054CC3}"/>
              </a:ext>
            </a:extLst>
          </p:cNvPr>
          <p:cNvSpPr txBox="1"/>
          <p:nvPr/>
        </p:nvSpPr>
        <p:spPr>
          <a:xfrm>
            <a:off x="1160745" y="5196715"/>
            <a:ext cx="9870509" cy="646331"/>
          </a:xfrm>
          <a:prstGeom prst="rect">
            <a:avLst/>
          </a:prstGeom>
          <a:noFill/>
        </p:spPr>
        <p:txBody>
          <a:bodyPr wrap="square" rtlCol="0">
            <a:spAutoFit/>
          </a:bodyPr>
          <a:lstStyle/>
          <a:p>
            <a:pPr algn="ctr"/>
            <a:r>
              <a:rPr kumimoji="1" lang="en-CA" altLang="zh-CN" dirty="0"/>
              <a:t>This Subject-Observer relationship allows for a low-coupled design where objects can interact without being tightly bound to each other, making the system more flexible and easier to maintain.</a:t>
            </a:r>
            <a:endParaRPr kumimoji="1" lang="zh-CN" altLang="en-US" dirty="0"/>
          </a:p>
        </p:txBody>
      </p:sp>
      <p:pic>
        <p:nvPicPr>
          <p:cNvPr id="9" name="图形 8" descr="链接 纯色填充">
            <a:extLst>
              <a:ext uri="{FF2B5EF4-FFF2-40B4-BE49-F238E27FC236}">
                <a16:creationId xmlns:a16="http://schemas.microsoft.com/office/drawing/2014/main" id="{47041E8C-501C-B1B8-7D6F-08537F43AD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9534" y="3231403"/>
            <a:ext cx="914400" cy="914400"/>
          </a:xfrm>
          <a:prstGeom prst="rect">
            <a:avLst/>
          </a:prstGeom>
        </p:spPr>
      </p:pic>
    </p:spTree>
    <p:extLst>
      <p:ext uri="{BB962C8B-B14F-4D97-AF65-F5344CB8AC3E}">
        <p14:creationId xmlns:p14="http://schemas.microsoft.com/office/powerpoint/2010/main" val="143925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C751-D4B5-7436-2675-43C2BEE52279}"/>
              </a:ext>
            </a:extLst>
          </p:cNvPr>
          <p:cNvSpPr>
            <a:spLocks noGrp="1"/>
          </p:cNvSpPr>
          <p:nvPr>
            <p:ph type="title"/>
          </p:nvPr>
        </p:nvSpPr>
        <p:spPr>
          <a:xfrm>
            <a:off x="825909" y="808055"/>
            <a:ext cx="6364031" cy="1453363"/>
          </a:xfrm>
        </p:spPr>
        <p:txBody>
          <a:bodyPr>
            <a:normAutofit/>
          </a:bodyPr>
          <a:lstStyle/>
          <a:p>
            <a:r>
              <a:rPr kumimoji="1" lang="en-US" altLang="zh-CN" dirty="0"/>
              <a:t>Observer pattern evidence</a:t>
            </a:r>
            <a:endParaRPr kumimoji="1" lang="zh-CN" altLang="en-US" dirty="0"/>
          </a:p>
        </p:txBody>
      </p:sp>
      <p:sp>
        <p:nvSpPr>
          <p:cNvPr id="3" name="内容占位符 2">
            <a:extLst>
              <a:ext uri="{FF2B5EF4-FFF2-40B4-BE49-F238E27FC236}">
                <a16:creationId xmlns:a16="http://schemas.microsoft.com/office/drawing/2014/main" id="{44A7852C-2417-63D1-1B9E-83FBA94254B0}"/>
              </a:ext>
            </a:extLst>
          </p:cNvPr>
          <p:cNvSpPr>
            <a:spLocks noGrp="1"/>
          </p:cNvSpPr>
          <p:nvPr>
            <p:ph idx="1"/>
          </p:nvPr>
        </p:nvSpPr>
        <p:spPr>
          <a:xfrm>
            <a:off x="626999" y="2035951"/>
            <a:ext cx="4002936" cy="3637935"/>
          </a:xfrm>
        </p:spPr>
        <p:txBody>
          <a:bodyPr>
            <a:normAutofit/>
          </a:bodyPr>
          <a:lstStyle/>
          <a:p>
            <a:pPr>
              <a:lnSpc>
                <a:spcPct val="90000"/>
              </a:lnSpc>
            </a:pPr>
            <a:r>
              <a:rPr kumimoji="1" lang="en-CA" altLang="zh-CN" sz="1600" dirty="0" err="1"/>
              <a:t>SignupViewModel</a:t>
            </a:r>
            <a:r>
              <a:rPr kumimoji="1" lang="en-CA" altLang="zh-CN" sz="1600" dirty="0"/>
              <a:t>: When a new user completes the signup process, this `</a:t>
            </a:r>
            <a:r>
              <a:rPr kumimoji="1" lang="en-CA" altLang="zh-CN" sz="1600" dirty="0" err="1"/>
              <a:t>SignupViewModel</a:t>
            </a:r>
            <a:r>
              <a:rPr kumimoji="1" lang="en-CA" altLang="zh-CN" sz="1600" dirty="0"/>
              <a:t>` updates its state to reflect the successful registration. All Views observing this `</a:t>
            </a:r>
            <a:r>
              <a:rPr kumimoji="1" lang="en-CA" altLang="zh-CN" sz="1600" dirty="0" err="1"/>
              <a:t>SignupViewModel</a:t>
            </a:r>
            <a:r>
              <a:rPr kumimoji="1" lang="en-CA" altLang="zh-CN" sz="1600" dirty="0"/>
              <a:t>` (like the `</a:t>
            </a:r>
            <a:r>
              <a:rPr kumimoji="1" lang="en-CA" altLang="zh-CN" sz="1600" dirty="0" err="1"/>
              <a:t>SignupView</a:t>
            </a:r>
            <a:r>
              <a:rPr kumimoji="1" lang="en-CA" altLang="zh-CN" sz="1600" dirty="0"/>
              <a:t>`) get notified to update their display to redirect the user to </a:t>
            </a:r>
            <a:r>
              <a:rPr kumimoji="1" lang="en-CA" altLang="zh-CN" sz="1600" dirty="0" err="1"/>
              <a:t>loggedinView</a:t>
            </a:r>
            <a:r>
              <a:rPr kumimoji="1" lang="en-CA" altLang="zh-CN" sz="1600" dirty="0"/>
              <a:t>.</a:t>
            </a:r>
          </a:p>
          <a:p>
            <a:pPr>
              <a:lnSpc>
                <a:spcPct val="90000"/>
              </a:lnSpc>
            </a:pPr>
            <a:r>
              <a:rPr kumimoji="1" lang="en-CA" altLang="zh-CN" sz="1600" dirty="0" err="1"/>
              <a:t>LoginViewModel</a:t>
            </a:r>
            <a:r>
              <a:rPr kumimoji="1" lang="en-CA" altLang="zh-CN" sz="1600" dirty="0"/>
              <a:t>: Similarly, after a user logs in, the `</a:t>
            </a:r>
            <a:r>
              <a:rPr kumimoji="1" lang="en-CA" altLang="zh-CN" sz="1600" dirty="0" err="1"/>
              <a:t>LoginViewModel</a:t>
            </a:r>
            <a:r>
              <a:rPr kumimoji="1" lang="en-CA" altLang="zh-CN" sz="1600" dirty="0"/>
              <a:t>` updates its user authentication, which then triggers an update in the `</a:t>
            </a:r>
            <a:r>
              <a:rPr kumimoji="1" lang="en-CA" altLang="zh-CN" sz="1600" dirty="0" err="1"/>
              <a:t>LoginView</a:t>
            </a:r>
            <a:r>
              <a:rPr kumimoji="1" lang="en-CA" altLang="zh-CN" sz="1600" dirty="0"/>
              <a:t>`, redirecting the user to the `</a:t>
            </a:r>
            <a:r>
              <a:rPr kumimoji="1" lang="en-CA" altLang="zh-CN" sz="1600" dirty="0" err="1"/>
              <a:t>LoggedinView</a:t>
            </a:r>
            <a:r>
              <a:rPr kumimoji="1" lang="en-CA" altLang="zh-CN" sz="1600" dirty="0"/>
              <a:t>`.</a:t>
            </a:r>
          </a:p>
          <a:p>
            <a:pPr>
              <a:lnSpc>
                <a:spcPct val="90000"/>
              </a:lnSpc>
            </a:pPr>
            <a:endParaRPr kumimoji="1" lang="zh-CN" altLang="en-US" sz="1500" dirty="0"/>
          </a:p>
        </p:txBody>
      </p:sp>
      <p:pic>
        <p:nvPicPr>
          <p:cNvPr id="6" name="图片 5" descr="图形用户界面&#10;&#10;描述已自动生成">
            <a:extLst>
              <a:ext uri="{FF2B5EF4-FFF2-40B4-BE49-F238E27FC236}">
                <a16:creationId xmlns:a16="http://schemas.microsoft.com/office/drawing/2014/main" id="{81C557E5-64AE-08AC-9CCE-B03C2CA654F3}"/>
              </a:ext>
            </a:extLst>
          </p:cNvPr>
          <p:cNvPicPr>
            <a:picLocks noChangeAspect="1"/>
          </p:cNvPicPr>
          <p:nvPr/>
        </p:nvPicPr>
        <p:blipFill>
          <a:blip r:embed="rId3"/>
          <a:stretch>
            <a:fillRect/>
          </a:stretch>
        </p:blipFill>
        <p:spPr>
          <a:xfrm>
            <a:off x="4629935" y="2443559"/>
            <a:ext cx="7420102" cy="226313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文本框 6">
            <a:extLst>
              <a:ext uri="{FF2B5EF4-FFF2-40B4-BE49-F238E27FC236}">
                <a16:creationId xmlns:a16="http://schemas.microsoft.com/office/drawing/2014/main" id="{FE3FAC08-2CD2-05C1-5202-4AC78126D999}"/>
              </a:ext>
            </a:extLst>
          </p:cNvPr>
          <p:cNvSpPr txBox="1"/>
          <p:nvPr/>
        </p:nvSpPr>
        <p:spPr>
          <a:xfrm>
            <a:off x="5248406" y="4995244"/>
            <a:ext cx="6638793" cy="307777"/>
          </a:xfrm>
          <a:prstGeom prst="rect">
            <a:avLst/>
          </a:prstGeom>
          <a:noFill/>
        </p:spPr>
        <p:txBody>
          <a:bodyPr wrap="square" rtlCol="0">
            <a:spAutoFit/>
          </a:bodyPr>
          <a:lstStyle/>
          <a:p>
            <a:r>
              <a:rPr kumimoji="1" lang="en-US" altLang="zh-CN" sz="1400" i="1" dirty="0"/>
              <a:t>UML Class Diagram showing structural relationship between View and </a:t>
            </a:r>
            <a:r>
              <a:rPr kumimoji="1" lang="en-US" altLang="zh-CN" sz="1400" i="1" dirty="0" err="1"/>
              <a:t>ViewModel</a:t>
            </a:r>
            <a:r>
              <a:rPr kumimoji="1" lang="en-US" altLang="zh-CN" sz="1400" i="1" dirty="0"/>
              <a:t>.</a:t>
            </a:r>
            <a:endParaRPr kumimoji="1" lang="zh-CN" altLang="en-US" sz="1400" i="1" dirty="0"/>
          </a:p>
        </p:txBody>
      </p:sp>
    </p:spTree>
    <p:extLst>
      <p:ext uri="{BB962C8B-B14F-4D97-AF65-F5344CB8AC3E}">
        <p14:creationId xmlns:p14="http://schemas.microsoft.com/office/powerpoint/2010/main" val="1217851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EAF90-F048-A2BE-181B-FC0FD34E06C0}"/>
              </a:ext>
            </a:extLst>
          </p:cNvPr>
          <p:cNvSpPr>
            <a:spLocks noGrp="1"/>
          </p:cNvSpPr>
          <p:nvPr>
            <p:ph type="title"/>
          </p:nvPr>
        </p:nvSpPr>
        <p:spPr>
          <a:xfrm>
            <a:off x="6739003" y="311265"/>
            <a:ext cx="4809527" cy="1641987"/>
          </a:xfrm>
        </p:spPr>
        <p:txBody>
          <a:bodyPr>
            <a:normAutofit/>
          </a:bodyPr>
          <a:lstStyle/>
          <a:p>
            <a:r>
              <a:rPr kumimoji="1" lang="en-US" altLang="zh-CN" dirty="0"/>
              <a:t>Builder pattern</a:t>
            </a:r>
            <a:endParaRPr kumimoji="1" lang="zh-CN" altLang="en-US" dirty="0"/>
          </a:p>
        </p:txBody>
      </p:sp>
      <p:sp>
        <p:nvSpPr>
          <p:cNvPr id="3" name="内容占位符 2">
            <a:extLst>
              <a:ext uri="{FF2B5EF4-FFF2-40B4-BE49-F238E27FC236}">
                <a16:creationId xmlns:a16="http://schemas.microsoft.com/office/drawing/2014/main" id="{5A3A2DE4-3A2C-2F50-7EF6-08E86BA460E3}"/>
              </a:ext>
            </a:extLst>
          </p:cNvPr>
          <p:cNvSpPr>
            <a:spLocks noGrp="1"/>
          </p:cNvSpPr>
          <p:nvPr>
            <p:ph idx="1"/>
          </p:nvPr>
        </p:nvSpPr>
        <p:spPr>
          <a:xfrm>
            <a:off x="6651787" y="1953252"/>
            <a:ext cx="5147730" cy="3637935"/>
          </a:xfrm>
        </p:spPr>
        <p:txBody>
          <a:bodyPr>
            <a:normAutofit/>
          </a:bodyPr>
          <a:lstStyle/>
          <a:p>
            <a:r>
              <a:rPr kumimoji="1" lang="en-CA" altLang="zh-CN" dirty="0"/>
              <a:t>Complex Object Creation: As the </a:t>
            </a:r>
            <a:r>
              <a:rPr kumimoji="1" lang="en-CA" altLang="zh-CN" i="1" dirty="0"/>
              <a:t>Weather</a:t>
            </a:r>
            <a:r>
              <a:rPr kumimoji="1" lang="en-CA" altLang="zh-CN" dirty="0"/>
              <a:t> class represents a complex object in our domain model, requiring several properties to be set during its instantiation (like </a:t>
            </a:r>
            <a:r>
              <a:rPr kumimoji="1" lang="en-CA" altLang="zh-CN" i="1" dirty="0"/>
              <a:t>`location`, `time`, `</a:t>
            </a:r>
            <a:r>
              <a:rPr kumimoji="1" lang="en-CA" altLang="zh-CN" i="1" dirty="0" err="1"/>
              <a:t>tempC</a:t>
            </a:r>
            <a:r>
              <a:rPr kumimoji="1" lang="en-CA" altLang="zh-CN" i="1" dirty="0"/>
              <a:t>`, `</a:t>
            </a:r>
            <a:r>
              <a:rPr kumimoji="1" lang="en-CA" altLang="zh-CN" i="1" dirty="0" err="1"/>
              <a:t>tempF</a:t>
            </a:r>
            <a:r>
              <a:rPr kumimoji="1" lang="en-CA" altLang="zh-CN" i="1" dirty="0"/>
              <a:t>`, `condition`</a:t>
            </a:r>
            <a:r>
              <a:rPr kumimoji="1" lang="en-CA" altLang="zh-CN" dirty="0"/>
              <a:t>).</a:t>
            </a:r>
          </a:p>
          <a:p>
            <a:r>
              <a:rPr kumimoji="1" lang="en-CA" altLang="zh-CN" dirty="0"/>
              <a:t>Builder Implementation: The nested </a:t>
            </a:r>
            <a:r>
              <a:rPr kumimoji="1" lang="en-CA" altLang="zh-CN" i="1" dirty="0" err="1"/>
              <a:t>WeatherBuilder</a:t>
            </a:r>
            <a:r>
              <a:rPr kumimoji="1" lang="en-CA" altLang="zh-CN" dirty="0"/>
              <a:t> class is implemented within the </a:t>
            </a:r>
            <a:r>
              <a:rPr kumimoji="1" lang="en-CA" altLang="zh-CN" i="1" dirty="0"/>
              <a:t>Weather</a:t>
            </a:r>
            <a:r>
              <a:rPr kumimoji="1" lang="en-CA" altLang="zh-CN" dirty="0"/>
              <a:t> class to facilitate the step-by-step construction of a </a:t>
            </a:r>
            <a:r>
              <a:rPr kumimoji="1" lang="en-CA" altLang="zh-CN" i="1" dirty="0"/>
              <a:t>Weather</a:t>
            </a:r>
            <a:r>
              <a:rPr kumimoji="1" lang="en-CA" altLang="zh-CN" dirty="0"/>
              <a:t> object.</a:t>
            </a:r>
          </a:p>
          <a:p>
            <a:endParaRPr kumimoji="1" lang="zh-CN" altLang="en-US" dirty="0"/>
          </a:p>
        </p:txBody>
      </p:sp>
      <p:pic>
        <p:nvPicPr>
          <p:cNvPr id="9" name="图片 8" descr="文本&#10;&#10;描述已自动生成">
            <a:extLst>
              <a:ext uri="{FF2B5EF4-FFF2-40B4-BE49-F238E27FC236}">
                <a16:creationId xmlns:a16="http://schemas.microsoft.com/office/drawing/2014/main" id="{53729392-5E48-05DF-7798-57153DC5FC69}"/>
              </a:ext>
            </a:extLst>
          </p:cNvPr>
          <p:cNvPicPr>
            <a:picLocks noChangeAspect="1"/>
          </p:cNvPicPr>
          <p:nvPr/>
        </p:nvPicPr>
        <p:blipFill>
          <a:blip r:embed="rId3"/>
          <a:stretch>
            <a:fillRect/>
          </a:stretch>
        </p:blipFill>
        <p:spPr>
          <a:xfrm>
            <a:off x="221294" y="300811"/>
            <a:ext cx="6346520" cy="60450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文本框 9">
            <a:extLst>
              <a:ext uri="{FF2B5EF4-FFF2-40B4-BE49-F238E27FC236}">
                <a16:creationId xmlns:a16="http://schemas.microsoft.com/office/drawing/2014/main" id="{38649778-C034-EE51-9C73-1CAD4118F824}"/>
              </a:ext>
            </a:extLst>
          </p:cNvPr>
          <p:cNvSpPr txBox="1"/>
          <p:nvPr/>
        </p:nvSpPr>
        <p:spPr>
          <a:xfrm>
            <a:off x="425885" y="6372523"/>
            <a:ext cx="5937337" cy="369332"/>
          </a:xfrm>
          <a:prstGeom prst="rect">
            <a:avLst/>
          </a:prstGeom>
          <a:noFill/>
        </p:spPr>
        <p:txBody>
          <a:bodyPr wrap="square" rtlCol="0">
            <a:spAutoFit/>
          </a:bodyPr>
          <a:lstStyle/>
          <a:p>
            <a:r>
              <a:rPr kumimoji="1" lang="en-US" altLang="zh-CN" i="1" dirty="0"/>
              <a:t>Sample UML Class Diagram for Weather and </a:t>
            </a:r>
            <a:r>
              <a:rPr kumimoji="1" lang="en-US" altLang="zh-CN" i="1" dirty="0" err="1"/>
              <a:t>WeatherBuilder</a:t>
            </a:r>
            <a:endParaRPr kumimoji="1" lang="zh-CN" altLang="en-US" i="1" dirty="0"/>
          </a:p>
        </p:txBody>
      </p:sp>
    </p:spTree>
    <p:extLst>
      <p:ext uri="{BB962C8B-B14F-4D97-AF65-F5344CB8AC3E}">
        <p14:creationId xmlns:p14="http://schemas.microsoft.com/office/powerpoint/2010/main" val="241977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831E5-7783-5981-2928-0747D2E6D93C}"/>
              </a:ext>
            </a:extLst>
          </p:cNvPr>
          <p:cNvSpPr>
            <a:spLocks noGrp="1"/>
          </p:cNvSpPr>
          <p:nvPr>
            <p:ph type="title"/>
          </p:nvPr>
        </p:nvSpPr>
        <p:spPr>
          <a:xfrm>
            <a:off x="1934592" y="808055"/>
            <a:ext cx="2953857" cy="1453363"/>
          </a:xfrm>
        </p:spPr>
        <p:txBody>
          <a:bodyPr>
            <a:normAutofit/>
          </a:bodyPr>
          <a:lstStyle/>
          <a:p>
            <a:r>
              <a:rPr kumimoji="1" lang="en-US" altLang="zh-CN" dirty="0"/>
              <a:t>Weather </a:t>
            </a:r>
            <a:r>
              <a:rPr kumimoji="1" lang="en-US" altLang="zh-CN" dirty="0" err="1"/>
              <a:t>api</a:t>
            </a:r>
            <a:endParaRPr kumimoji="1" lang="zh-CN" altLang="en-US" dirty="0"/>
          </a:p>
        </p:txBody>
      </p:sp>
      <p:sp>
        <p:nvSpPr>
          <p:cNvPr id="3" name="内容占位符 2">
            <a:extLst>
              <a:ext uri="{FF2B5EF4-FFF2-40B4-BE49-F238E27FC236}">
                <a16:creationId xmlns:a16="http://schemas.microsoft.com/office/drawing/2014/main" id="{4A1FC6DF-313F-6721-B309-394766D2E213}"/>
              </a:ext>
            </a:extLst>
          </p:cNvPr>
          <p:cNvSpPr>
            <a:spLocks noGrp="1"/>
          </p:cNvSpPr>
          <p:nvPr>
            <p:ph idx="1"/>
          </p:nvPr>
        </p:nvSpPr>
        <p:spPr>
          <a:xfrm>
            <a:off x="581351" y="1914374"/>
            <a:ext cx="4468320" cy="3957821"/>
          </a:xfrm>
        </p:spPr>
        <p:txBody>
          <a:bodyPr>
            <a:normAutofit/>
          </a:bodyPr>
          <a:lstStyle/>
          <a:p>
            <a:r>
              <a:rPr kumimoji="1" lang="en-CA" altLang="zh-CN" sz="2000" dirty="0"/>
              <a:t>Our Project has connected Weather API from </a:t>
            </a:r>
            <a:r>
              <a:rPr kumimoji="1" lang="en-CA" altLang="zh-CN" sz="2000" dirty="0" err="1"/>
              <a:t>weatherapi.com</a:t>
            </a:r>
            <a:r>
              <a:rPr kumimoji="1" lang="en-CA" altLang="zh-CN" sz="2000" dirty="0"/>
              <a:t>, which is an API can help us get detailed weather conditions based on the location we provide.</a:t>
            </a:r>
          </a:p>
          <a:p>
            <a:r>
              <a:rPr kumimoji="1" lang="en-CA" altLang="zh-CN" sz="2000" dirty="0"/>
              <a:t>We have chosen this API as it is free for us to get information and easy to connect and parse.</a:t>
            </a:r>
            <a:endParaRPr kumimoji="1" lang="zh-CN" altLang="en-US" sz="2000" dirty="0"/>
          </a:p>
        </p:txBody>
      </p:sp>
      <p:pic>
        <p:nvPicPr>
          <p:cNvPr id="4" name="图片 3" descr="图形用户界面, 文本&#10;&#10;描述已自动生成">
            <a:extLst>
              <a:ext uri="{FF2B5EF4-FFF2-40B4-BE49-F238E27FC236}">
                <a16:creationId xmlns:a16="http://schemas.microsoft.com/office/drawing/2014/main" id="{44221FF8-DE23-75F9-1466-50170ACBF7F9}"/>
              </a:ext>
            </a:extLst>
          </p:cNvPr>
          <p:cNvPicPr>
            <a:picLocks noChangeAspect="1"/>
          </p:cNvPicPr>
          <p:nvPr/>
        </p:nvPicPr>
        <p:blipFill>
          <a:blip r:embed="rId2"/>
          <a:stretch>
            <a:fillRect/>
          </a:stretch>
        </p:blipFill>
        <p:spPr>
          <a:xfrm>
            <a:off x="5270498" y="808055"/>
            <a:ext cx="6095593" cy="454121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文本框 4">
            <a:extLst>
              <a:ext uri="{FF2B5EF4-FFF2-40B4-BE49-F238E27FC236}">
                <a16:creationId xmlns:a16="http://schemas.microsoft.com/office/drawing/2014/main" id="{DA0BEA09-1264-5EFF-9201-E645E5DC89D9}"/>
              </a:ext>
            </a:extLst>
          </p:cNvPr>
          <p:cNvSpPr txBox="1"/>
          <p:nvPr/>
        </p:nvSpPr>
        <p:spPr>
          <a:xfrm>
            <a:off x="5270498" y="5549030"/>
            <a:ext cx="6095593" cy="646331"/>
          </a:xfrm>
          <a:prstGeom prst="rect">
            <a:avLst/>
          </a:prstGeom>
          <a:noFill/>
        </p:spPr>
        <p:txBody>
          <a:bodyPr wrap="square" rtlCol="0">
            <a:spAutoFit/>
          </a:bodyPr>
          <a:lstStyle/>
          <a:p>
            <a:pPr algn="ctr"/>
            <a:r>
              <a:rPr kumimoji="1" lang="en-US" altLang="zh-CN" i="1" dirty="0"/>
              <a:t>An example screenshot from </a:t>
            </a:r>
            <a:r>
              <a:rPr kumimoji="1" lang="en-US" altLang="zh-CN" i="1" dirty="0" err="1"/>
              <a:t>hoppscotch.io</a:t>
            </a:r>
            <a:r>
              <a:rPr kumimoji="1" lang="en-US" altLang="zh-CN" i="1" dirty="0"/>
              <a:t> of GET </a:t>
            </a:r>
            <a:r>
              <a:rPr lang="en-CA" altLang="zh-CN" b="0" i="1" u="none" strike="noStrike" dirty="0">
                <a:solidFill>
                  <a:srgbClr val="E6EDF3"/>
                </a:solidFill>
                <a:effectLst/>
                <a:latin typeface="-apple-system"/>
              </a:rPr>
              <a:t>from Weather API for location of Toronto.</a:t>
            </a:r>
            <a:endParaRPr kumimoji="1" lang="zh-CN" altLang="en-US" i="1" dirty="0"/>
          </a:p>
        </p:txBody>
      </p:sp>
      <p:pic>
        <p:nvPicPr>
          <p:cNvPr id="7" name="图形 6" descr="插不插电 纯色填充">
            <a:extLst>
              <a:ext uri="{FF2B5EF4-FFF2-40B4-BE49-F238E27FC236}">
                <a16:creationId xmlns:a16="http://schemas.microsoft.com/office/drawing/2014/main" id="{90448AE8-475F-4B43-0675-407A1E7928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971" y="1077536"/>
            <a:ext cx="914400" cy="914400"/>
          </a:xfrm>
          <a:prstGeom prst="rect">
            <a:avLst/>
          </a:prstGeom>
        </p:spPr>
      </p:pic>
    </p:spTree>
    <p:extLst>
      <p:ext uri="{BB962C8B-B14F-4D97-AF65-F5344CB8AC3E}">
        <p14:creationId xmlns:p14="http://schemas.microsoft.com/office/powerpoint/2010/main" val="276938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65E4B-544E-652B-1CA4-23D4457FCD8C}"/>
              </a:ext>
            </a:extLst>
          </p:cNvPr>
          <p:cNvSpPr>
            <a:spLocks noGrp="1"/>
          </p:cNvSpPr>
          <p:nvPr>
            <p:ph type="title"/>
          </p:nvPr>
        </p:nvSpPr>
        <p:spPr/>
        <p:txBody>
          <a:bodyPr/>
          <a:lstStyle/>
          <a:p>
            <a:r>
              <a:rPr kumimoji="1" lang="en-US" altLang="zh-CN" dirty="0"/>
              <a:t>Builder pattern evidence</a:t>
            </a:r>
            <a:endParaRPr kumimoji="1" lang="zh-CN" altLang="en-US" dirty="0"/>
          </a:p>
        </p:txBody>
      </p:sp>
      <p:sp>
        <p:nvSpPr>
          <p:cNvPr id="3" name="内容占位符 2">
            <a:extLst>
              <a:ext uri="{FF2B5EF4-FFF2-40B4-BE49-F238E27FC236}">
                <a16:creationId xmlns:a16="http://schemas.microsoft.com/office/drawing/2014/main" id="{2F0D9382-AADE-6A00-3BE4-A94967A5799B}"/>
              </a:ext>
            </a:extLst>
          </p:cNvPr>
          <p:cNvSpPr>
            <a:spLocks noGrp="1"/>
          </p:cNvSpPr>
          <p:nvPr>
            <p:ph idx="1"/>
          </p:nvPr>
        </p:nvSpPr>
        <p:spPr>
          <a:xfrm>
            <a:off x="685801" y="1578396"/>
            <a:ext cx="5239010" cy="3882952"/>
          </a:xfrm>
        </p:spPr>
        <p:txBody>
          <a:bodyPr>
            <a:normAutofit/>
          </a:bodyPr>
          <a:lstStyle/>
          <a:p>
            <a:r>
              <a:rPr kumimoji="1" lang="en-CA" altLang="zh-CN" b="1" dirty="0"/>
              <a:t>Class Involvement:</a:t>
            </a:r>
          </a:p>
          <a:p>
            <a:pPr lvl="1"/>
            <a:r>
              <a:rPr kumimoji="1" lang="en-CA" altLang="zh-CN" sz="1800" b="1" i="1" dirty="0"/>
              <a:t>Weather</a:t>
            </a:r>
            <a:r>
              <a:rPr kumimoji="1" lang="en-CA" altLang="zh-CN" sz="1800" b="1" dirty="0"/>
              <a:t> Class: </a:t>
            </a:r>
            <a:r>
              <a:rPr kumimoji="1" lang="en-CA" altLang="zh-CN" sz="1800" dirty="0"/>
              <a:t>This class acts as the complex object for which the Builder Pattern is implemented.</a:t>
            </a:r>
          </a:p>
          <a:p>
            <a:pPr lvl="1"/>
            <a:r>
              <a:rPr kumimoji="1" lang="en-CA" altLang="zh-CN" sz="1800" b="1" i="1" dirty="0" err="1"/>
              <a:t>WeatherBuilder</a:t>
            </a:r>
            <a:r>
              <a:rPr kumimoji="1" lang="en-CA" altLang="zh-CN" sz="1800" b="1" dirty="0"/>
              <a:t> Class: </a:t>
            </a:r>
            <a:r>
              <a:rPr kumimoji="1" lang="en-CA" altLang="zh-CN" sz="1800" dirty="0"/>
              <a:t>A nested static class within </a:t>
            </a:r>
            <a:r>
              <a:rPr kumimoji="1" lang="en-CA" altLang="zh-CN" sz="1800" i="1" dirty="0"/>
              <a:t>Weather </a:t>
            </a:r>
            <a:r>
              <a:rPr kumimoji="1" lang="en-CA" altLang="zh-CN" sz="1800" dirty="0"/>
              <a:t>that provides methods to set the properties of </a:t>
            </a:r>
            <a:r>
              <a:rPr kumimoji="1" lang="en-CA" altLang="zh-CN" sz="1800" i="1" dirty="0"/>
              <a:t>Weather</a:t>
            </a:r>
            <a:r>
              <a:rPr kumimoji="1" lang="en-CA" altLang="zh-CN" sz="1800" dirty="0"/>
              <a:t> and a build method to instantiate the </a:t>
            </a:r>
            <a:r>
              <a:rPr kumimoji="1" lang="en-CA" altLang="zh-CN" sz="1800" i="1" dirty="0"/>
              <a:t>Weather </a:t>
            </a:r>
            <a:r>
              <a:rPr kumimoji="1" lang="en-CA" altLang="zh-CN" sz="1800" dirty="0"/>
              <a:t>object.</a:t>
            </a:r>
          </a:p>
          <a:p>
            <a:endParaRPr kumimoji="1" lang="zh-CN" altLang="en-US" dirty="0"/>
          </a:p>
        </p:txBody>
      </p:sp>
      <p:sp>
        <p:nvSpPr>
          <p:cNvPr id="4" name="文本框 3">
            <a:extLst>
              <a:ext uri="{FF2B5EF4-FFF2-40B4-BE49-F238E27FC236}">
                <a16:creationId xmlns:a16="http://schemas.microsoft.com/office/drawing/2014/main" id="{565A573B-E70A-5918-C955-D46D177582A0}"/>
              </a:ext>
            </a:extLst>
          </p:cNvPr>
          <p:cNvSpPr txBox="1"/>
          <p:nvPr/>
        </p:nvSpPr>
        <p:spPr>
          <a:xfrm>
            <a:off x="6096000" y="1953250"/>
            <a:ext cx="5089742" cy="4801314"/>
          </a:xfrm>
          <a:prstGeom prst="rect">
            <a:avLst/>
          </a:prstGeom>
          <a:noFill/>
        </p:spPr>
        <p:txBody>
          <a:bodyPr wrap="square" rtlCol="0">
            <a:spAutoFit/>
          </a:bodyPr>
          <a:lstStyle/>
          <a:p>
            <a:pPr marL="285750" indent="-285750">
              <a:buFont typeface="Arial" panose="020B0604020202020204" pitchFamily="34" charset="0"/>
              <a:buChar char="•"/>
            </a:pPr>
            <a:r>
              <a:rPr kumimoji="1" lang="en-CA" altLang="zh-CN" b="1" i="1" dirty="0" err="1"/>
              <a:t>WeatherBuilder</a:t>
            </a:r>
            <a:r>
              <a:rPr kumimoji="1" lang="en-CA" altLang="zh-CN" b="1" dirty="0"/>
              <a:t> Methods:</a:t>
            </a:r>
          </a:p>
          <a:p>
            <a:pPr marL="742950" lvl="1" indent="-285750">
              <a:buFont typeface="Arial" panose="020B0604020202020204" pitchFamily="34" charset="0"/>
              <a:buChar char="•"/>
            </a:pPr>
            <a:r>
              <a:rPr kumimoji="1" lang="en-CA" altLang="zh-CN" b="1" dirty="0"/>
              <a:t>Fluent Interface: </a:t>
            </a:r>
            <a:r>
              <a:rPr kumimoji="1" lang="en-CA" altLang="zh-CN" dirty="0"/>
              <a:t>Each method in </a:t>
            </a:r>
            <a:r>
              <a:rPr kumimoji="1" lang="en-CA" altLang="zh-CN" i="1" dirty="0" err="1"/>
              <a:t>WeatherBuilder</a:t>
            </a:r>
            <a:r>
              <a:rPr kumimoji="1" lang="en-CA" altLang="zh-CN" dirty="0"/>
              <a:t> returns the builder instance itself (return this;). This design supports fluent chaining of method calls, making the client code more readable and intuitive.</a:t>
            </a:r>
          </a:p>
          <a:p>
            <a:pPr marL="742950" lvl="1" indent="-285750">
              <a:buFont typeface="Arial" panose="020B0604020202020204" pitchFamily="34" charset="0"/>
              <a:buChar char="•"/>
            </a:pPr>
            <a:r>
              <a:rPr lang="en-CA" altLang="zh-CN" b="1" i="0" u="none" strike="noStrike" dirty="0">
                <a:effectLst/>
              </a:rPr>
              <a:t>Clear Purpose: </a:t>
            </a:r>
            <a:r>
              <a:rPr lang="en-CA" altLang="zh-CN" b="0" i="0" u="none" strike="noStrike" dirty="0">
                <a:effectLst/>
              </a:rPr>
              <a:t>Each method is named after the field it sets (location, time, </a:t>
            </a:r>
            <a:r>
              <a:rPr lang="en-CA" altLang="zh-CN" b="0" i="0" u="none" strike="noStrike" dirty="0" err="1">
                <a:effectLst/>
              </a:rPr>
              <a:t>tempC</a:t>
            </a:r>
            <a:r>
              <a:rPr lang="en-CA" altLang="zh-CN" b="0" i="0" u="none" strike="noStrike" dirty="0">
                <a:effectLst/>
              </a:rPr>
              <a:t>, </a:t>
            </a:r>
            <a:r>
              <a:rPr lang="en-CA" altLang="zh-CN" b="0" i="0" u="none" strike="noStrike" dirty="0" err="1">
                <a:effectLst/>
              </a:rPr>
              <a:t>tempF</a:t>
            </a:r>
            <a:r>
              <a:rPr lang="en-CA" altLang="zh-CN" b="0" i="0" u="none" strike="noStrike" dirty="0">
                <a:effectLst/>
              </a:rPr>
              <a:t>, condition), clearly indicating its purpose. This clarity enhances code readability and maintainability.</a:t>
            </a:r>
          </a:p>
          <a:p>
            <a:pPr marL="742950" lvl="1" indent="-285750">
              <a:buFont typeface="Arial" panose="020B0604020202020204" pitchFamily="34" charset="0"/>
              <a:buChar char="•"/>
            </a:pPr>
            <a:r>
              <a:rPr lang="en-CA" altLang="zh-CN" b="1" i="0" u="none" strike="noStrike" dirty="0">
                <a:effectLst/>
              </a:rPr>
              <a:t>Default Values and Validation:</a:t>
            </a:r>
            <a:r>
              <a:rPr lang="en-CA" altLang="zh-CN" b="0" i="0" u="none" strike="noStrike" dirty="0">
                <a:effectLst/>
              </a:rPr>
              <a:t> </a:t>
            </a:r>
            <a:r>
              <a:rPr kumimoji="1" lang="en-CA" altLang="zh-CN" dirty="0"/>
              <a:t>The Builder Pattern allows for setting default values or adding validation logic within the builder methods. This can ensure that the </a:t>
            </a:r>
            <a:r>
              <a:rPr kumimoji="1" lang="en-CA" altLang="zh-CN" i="1" dirty="0"/>
              <a:t>Weather</a:t>
            </a:r>
            <a:r>
              <a:rPr kumimoji="1" lang="en-CA" altLang="zh-CN" dirty="0"/>
              <a:t> object is always in a consistent state.</a:t>
            </a:r>
          </a:p>
          <a:p>
            <a:pPr marL="285750" indent="-285750">
              <a:buFont typeface="Arial" panose="020B0604020202020204" pitchFamily="34" charset="0"/>
              <a:buChar char="•"/>
            </a:pPr>
            <a:endParaRPr kumimoji="1" lang="zh-CN" altLang="en-US" dirty="0"/>
          </a:p>
        </p:txBody>
      </p:sp>
      <p:pic>
        <p:nvPicPr>
          <p:cNvPr id="6" name="图形 5" descr="雨 纯色填充">
            <a:extLst>
              <a:ext uri="{FF2B5EF4-FFF2-40B4-BE49-F238E27FC236}">
                <a16:creationId xmlns:a16="http://schemas.microsoft.com/office/drawing/2014/main" id="{1809E933-C630-D4F3-3C87-6BDAF5A752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134" y="4792134"/>
            <a:ext cx="914400" cy="914400"/>
          </a:xfrm>
          <a:prstGeom prst="rect">
            <a:avLst/>
          </a:prstGeom>
        </p:spPr>
      </p:pic>
      <p:pic>
        <p:nvPicPr>
          <p:cNvPr id="8" name="图形 7" descr="雪 纯色填充">
            <a:extLst>
              <a:ext uri="{FF2B5EF4-FFF2-40B4-BE49-F238E27FC236}">
                <a16:creationId xmlns:a16="http://schemas.microsoft.com/office/drawing/2014/main" id="{EE5E57CF-0AE2-2BF6-25A0-966438D1E9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6956" y="4792134"/>
            <a:ext cx="914400" cy="914400"/>
          </a:xfrm>
          <a:prstGeom prst="rect">
            <a:avLst/>
          </a:prstGeom>
        </p:spPr>
      </p:pic>
      <p:pic>
        <p:nvPicPr>
          <p:cNvPr id="10" name="图形 9" descr="温度计 纯色填充">
            <a:extLst>
              <a:ext uri="{FF2B5EF4-FFF2-40B4-BE49-F238E27FC236}">
                <a16:creationId xmlns:a16="http://schemas.microsoft.com/office/drawing/2014/main" id="{4EF534A6-62C6-B45D-8241-D56C774EE4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0079" y="4792134"/>
            <a:ext cx="914400" cy="914400"/>
          </a:xfrm>
          <a:prstGeom prst="rect">
            <a:avLst/>
          </a:prstGeom>
        </p:spPr>
      </p:pic>
      <p:pic>
        <p:nvPicPr>
          <p:cNvPr id="12" name="图形 11" descr="周日 轮廓">
            <a:extLst>
              <a:ext uri="{FF2B5EF4-FFF2-40B4-BE49-F238E27FC236}">
                <a16:creationId xmlns:a16="http://schemas.microsoft.com/office/drawing/2014/main" id="{656AC31A-7BF3-86FA-5A31-59E81B36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991" y="4792134"/>
            <a:ext cx="914400" cy="914400"/>
          </a:xfrm>
          <a:prstGeom prst="rect">
            <a:avLst/>
          </a:prstGeom>
        </p:spPr>
      </p:pic>
      <p:pic>
        <p:nvPicPr>
          <p:cNvPr id="14" name="图形 13" descr="局部太阳 轮廓">
            <a:extLst>
              <a:ext uri="{FF2B5EF4-FFF2-40B4-BE49-F238E27FC236}">
                <a16:creationId xmlns:a16="http://schemas.microsoft.com/office/drawing/2014/main" id="{0636A599-4DFB-FFF1-02E7-B7F965CB77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1024" y="4792134"/>
            <a:ext cx="914400" cy="914400"/>
          </a:xfrm>
          <a:prstGeom prst="rect">
            <a:avLst/>
          </a:prstGeom>
        </p:spPr>
      </p:pic>
    </p:spTree>
    <p:extLst>
      <p:ext uri="{BB962C8B-B14F-4D97-AF65-F5344CB8AC3E}">
        <p14:creationId xmlns:p14="http://schemas.microsoft.com/office/powerpoint/2010/main" val="3903169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7"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descr="Droplet of water">
            <a:extLst>
              <a:ext uri="{FF2B5EF4-FFF2-40B4-BE49-F238E27FC236}">
                <a16:creationId xmlns:a16="http://schemas.microsoft.com/office/drawing/2014/main" id="{4CA9F73D-8257-4FFE-5352-620562D14282}"/>
              </a:ext>
            </a:extLst>
          </p:cNvPr>
          <p:cNvPicPr>
            <a:picLocks noChangeAspect="1"/>
          </p:cNvPicPr>
          <p:nvPr/>
        </p:nvPicPr>
        <p:blipFill rotWithShape="1">
          <a:blip r:embed="rId4">
            <a:alphaModFix amt="20000"/>
          </a:blip>
          <a:srcRect t="19858" b="5142"/>
          <a:stretch/>
        </p:blipFill>
        <p:spPr>
          <a:xfrm>
            <a:off x="-3155" y="-12681"/>
            <a:ext cx="12191980" cy="6857990"/>
          </a:xfrm>
          <a:prstGeom prst="rect">
            <a:avLst/>
          </a:prstGeom>
        </p:spPr>
      </p:pic>
      <p:pic>
        <p:nvPicPr>
          <p:cNvPr id="19"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标题 3">
            <a:extLst>
              <a:ext uri="{FF2B5EF4-FFF2-40B4-BE49-F238E27FC236}">
                <a16:creationId xmlns:a16="http://schemas.microsoft.com/office/drawing/2014/main" id="{45149900-A9A3-E6E8-724E-0FB400039A0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altLang="zh-CN" sz="4800"/>
              <a:t>Testing</a:t>
            </a:r>
          </a:p>
        </p:txBody>
      </p:sp>
    </p:spTree>
    <p:extLst>
      <p:ext uri="{BB962C8B-B14F-4D97-AF65-F5344CB8AC3E}">
        <p14:creationId xmlns:p14="http://schemas.microsoft.com/office/powerpoint/2010/main" val="3491483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489B0A-F370-093A-793F-25B4740E80F2}"/>
              </a:ext>
            </a:extLst>
          </p:cNvPr>
          <p:cNvSpPr>
            <a:spLocks noGrp="1"/>
          </p:cNvSpPr>
          <p:nvPr>
            <p:ph type="title"/>
          </p:nvPr>
        </p:nvSpPr>
        <p:spPr/>
        <p:txBody>
          <a:bodyPr/>
          <a:lstStyle/>
          <a:p>
            <a:r>
              <a:rPr lang="en-US" altLang="zh-CN" dirty="0"/>
              <a:t>Testing</a:t>
            </a:r>
            <a:endParaRPr lang="zh-CN" altLang="en-US" dirty="0"/>
          </a:p>
        </p:txBody>
      </p:sp>
      <p:sp>
        <p:nvSpPr>
          <p:cNvPr id="5" name="内容占位符 4">
            <a:extLst>
              <a:ext uri="{FF2B5EF4-FFF2-40B4-BE49-F238E27FC236}">
                <a16:creationId xmlns:a16="http://schemas.microsoft.com/office/drawing/2014/main" id="{221A64AC-EA3F-FF8D-A583-E000DE738D0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781693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7" name="Rectangle 10">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omputer script on a screen">
            <a:extLst>
              <a:ext uri="{FF2B5EF4-FFF2-40B4-BE49-F238E27FC236}">
                <a16:creationId xmlns:a16="http://schemas.microsoft.com/office/drawing/2014/main" id="{82B548DB-9B38-E07B-BD66-AA3004FE4BA0}"/>
              </a:ext>
            </a:extLst>
          </p:cNvPr>
          <p:cNvPicPr>
            <a:picLocks noChangeAspect="1"/>
          </p:cNvPicPr>
          <p:nvPr/>
        </p:nvPicPr>
        <p:blipFill rotWithShape="1">
          <a:blip r:embed="rId3">
            <a:alphaModFix amt="35000"/>
          </a:blip>
          <a:srcRect t="5981" b="9750"/>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标题 1">
            <a:extLst>
              <a:ext uri="{FF2B5EF4-FFF2-40B4-BE49-F238E27FC236}">
                <a16:creationId xmlns:a16="http://schemas.microsoft.com/office/drawing/2014/main" id="{590B90E9-7C6B-9E0F-957A-FEC6927A7A02}"/>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kumimoji="1" lang="en-US" altLang="zh-CN" sz="4800"/>
              <a:t>Code organization</a:t>
            </a:r>
          </a:p>
        </p:txBody>
      </p:sp>
      <p:sp>
        <p:nvSpPr>
          <p:cNvPr id="3" name="文本占位符 2">
            <a:extLst>
              <a:ext uri="{FF2B5EF4-FFF2-40B4-BE49-F238E27FC236}">
                <a16:creationId xmlns:a16="http://schemas.microsoft.com/office/drawing/2014/main" id="{F1CF537B-36B9-6E8E-DC80-743E2AD16718}"/>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kumimoji="1" lang="en-US" altLang="zh-CN" sz="1800"/>
          </a:p>
        </p:txBody>
      </p:sp>
    </p:spTree>
    <p:extLst>
      <p:ext uri="{BB962C8B-B14F-4D97-AF65-F5344CB8AC3E}">
        <p14:creationId xmlns:p14="http://schemas.microsoft.com/office/powerpoint/2010/main" val="366528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56622D-782F-0222-1BE8-BC39AE6018DA}"/>
              </a:ext>
            </a:extLst>
          </p:cNvPr>
          <p:cNvSpPr>
            <a:spLocks noGrp="1"/>
          </p:cNvSpPr>
          <p:nvPr>
            <p:ph type="title"/>
          </p:nvPr>
        </p:nvSpPr>
        <p:spPr/>
        <p:txBody>
          <a:bodyPr/>
          <a:lstStyle/>
          <a:p>
            <a:r>
              <a:rPr lang="en-US" altLang="zh-CN" dirty="0"/>
              <a:t>Code organization</a:t>
            </a:r>
            <a:endParaRPr lang="zh-CN" altLang="en-US" dirty="0"/>
          </a:p>
        </p:txBody>
      </p:sp>
      <p:sp>
        <p:nvSpPr>
          <p:cNvPr id="5" name="内容占位符 4">
            <a:extLst>
              <a:ext uri="{FF2B5EF4-FFF2-40B4-BE49-F238E27FC236}">
                <a16:creationId xmlns:a16="http://schemas.microsoft.com/office/drawing/2014/main" id="{65B457E0-5B2A-7616-21EA-BBA370EAAC1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4299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ll office building looking up">
            <a:extLst>
              <a:ext uri="{FF2B5EF4-FFF2-40B4-BE49-F238E27FC236}">
                <a16:creationId xmlns:a16="http://schemas.microsoft.com/office/drawing/2014/main" id="{2CC4CB17-41DB-1DB2-ED40-D884466DFDFE}"/>
              </a:ext>
            </a:extLst>
          </p:cNvPr>
          <p:cNvPicPr>
            <a:picLocks noChangeAspect="1"/>
          </p:cNvPicPr>
          <p:nvPr/>
        </p:nvPicPr>
        <p:blipFill rotWithShape="1">
          <a:blip r:embed="rId3">
            <a:alphaModFix amt="20000"/>
          </a:blip>
          <a:srcRect t="15094"/>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365F53B6-9DA7-F1AA-10B7-4E9BB5416D20}"/>
              </a:ext>
            </a:extLst>
          </p:cNvPr>
          <p:cNvSpPr>
            <a:spLocks noGrp="1"/>
          </p:cNvSpPr>
          <p:nvPr>
            <p:ph type="title"/>
          </p:nvPr>
        </p:nvSpPr>
        <p:spPr>
          <a:xfrm>
            <a:off x="685801" y="609600"/>
            <a:ext cx="10131425" cy="1456267"/>
          </a:xfrm>
        </p:spPr>
        <p:txBody>
          <a:bodyPr>
            <a:normAutofit/>
          </a:bodyPr>
          <a:lstStyle/>
          <a:p>
            <a:r>
              <a:rPr kumimoji="1" lang="en-US" altLang="zh-CN" dirty="0"/>
              <a:t>Future works</a:t>
            </a:r>
            <a:endParaRPr kumimoji="1" lang="zh-CN" altLang="en-US" dirty="0"/>
          </a:p>
        </p:txBody>
      </p:sp>
      <p:sp>
        <p:nvSpPr>
          <p:cNvPr id="3" name="内容占位符 2">
            <a:extLst>
              <a:ext uri="{FF2B5EF4-FFF2-40B4-BE49-F238E27FC236}">
                <a16:creationId xmlns:a16="http://schemas.microsoft.com/office/drawing/2014/main" id="{82C7D3F7-7FCC-A34C-DEA0-E779CDE08C54}"/>
              </a:ext>
            </a:extLst>
          </p:cNvPr>
          <p:cNvSpPr>
            <a:spLocks noGrp="1"/>
          </p:cNvSpPr>
          <p:nvPr>
            <p:ph idx="1"/>
          </p:nvPr>
        </p:nvSpPr>
        <p:spPr>
          <a:xfrm>
            <a:off x="685801" y="2142067"/>
            <a:ext cx="10131425" cy="3649133"/>
          </a:xfrm>
        </p:spPr>
        <p:txBody>
          <a:bodyPr>
            <a:normAutofit/>
          </a:bodyPr>
          <a:lstStyle/>
          <a:p>
            <a:r>
              <a:rPr kumimoji="1" lang="en-US" altLang="zh-CN" dirty="0"/>
              <a:t>During the implementation of Trip (Create Trip, Edit Trip), we experienced significant difficulties combing it into our project as we have to make more use cases in variant ways (Trip &amp; User, Trip &amp; Group), so we moved all codes of Trip to future works.</a:t>
            </a:r>
          </a:p>
          <a:p>
            <a:r>
              <a:rPr kumimoji="1" lang="en-US" altLang="zh-CN" dirty="0"/>
              <a:t>The UI/UX Design of our program needs some improvements in the future, to make everything clearer and we would like to make more pages/panels/pop-ups.</a:t>
            </a:r>
          </a:p>
          <a:p>
            <a:r>
              <a:rPr kumimoji="1" lang="en-US" altLang="zh-CN" dirty="0"/>
              <a:t>Authentication methods needs to be added for User sign up and log in, this will make user data more secured. In addition, Group may also need some authentication methods to join (or make admins).</a:t>
            </a:r>
          </a:p>
          <a:p>
            <a:endParaRPr kumimoji="1" lang="en-US" altLang="zh-CN" dirty="0"/>
          </a:p>
          <a:p>
            <a:endParaRPr kumimoji="1" lang="zh-CN" altLang="en-US" dirty="0"/>
          </a:p>
        </p:txBody>
      </p:sp>
      <p:sp>
        <p:nvSpPr>
          <p:cNvPr id="4" name="文本框 3">
            <a:extLst>
              <a:ext uri="{FF2B5EF4-FFF2-40B4-BE49-F238E27FC236}">
                <a16:creationId xmlns:a16="http://schemas.microsoft.com/office/drawing/2014/main" id="{A11A1D02-2EF7-B06B-591B-FBBF13D80908}"/>
              </a:ext>
            </a:extLst>
          </p:cNvPr>
          <p:cNvSpPr txBox="1"/>
          <p:nvPr/>
        </p:nvSpPr>
        <p:spPr>
          <a:xfrm>
            <a:off x="1873623" y="5606534"/>
            <a:ext cx="7755779" cy="369332"/>
          </a:xfrm>
          <a:prstGeom prst="rect">
            <a:avLst/>
          </a:prstGeom>
          <a:noFill/>
        </p:spPr>
        <p:txBody>
          <a:bodyPr wrap="square" rtlCol="0">
            <a:spAutoFit/>
          </a:bodyPr>
          <a:lstStyle/>
          <a:p>
            <a:r>
              <a:rPr kumimoji="1" lang="en-US" altLang="zh-CN" dirty="0"/>
              <a:t>We created a Label called </a:t>
            </a:r>
            <a:r>
              <a:rPr kumimoji="1" lang="en-US" altLang="zh-CN" i="1" dirty="0"/>
              <a:t>Future Works </a:t>
            </a:r>
            <a:r>
              <a:rPr kumimoji="1" lang="en-US" altLang="zh-CN" dirty="0"/>
              <a:t>under </a:t>
            </a:r>
            <a:r>
              <a:rPr kumimoji="1" lang="en-US" altLang="zh-CN" i="1" dirty="0"/>
              <a:t>Issues</a:t>
            </a:r>
            <a:r>
              <a:rPr kumimoji="1" lang="en-US" altLang="zh-CN" dirty="0"/>
              <a:t> on GitHub for Future Works.</a:t>
            </a:r>
            <a:endParaRPr kumimoji="1" lang="zh-CN" altLang="en-US" dirty="0"/>
          </a:p>
        </p:txBody>
      </p:sp>
    </p:spTree>
    <p:extLst>
      <p:ext uri="{BB962C8B-B14F-4D97-AF65-F5344CB8AC3E}">
        <p14:creationId xmlns:p14="http://schemas.microsoft.com/office/powerpoint/2010/main" val="2200621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C0E91C69-4AA9-80C5-EB5D-C7246EBC1554}"/>
              </a:ext>
            </a:extLst>
          </p:cNvPr>
          <p:cNvSpPr>
            <a:spLocks noGrp="1"/>
          </p:cNvSpPr>
          <p:nvPr>
            <p:ph type="title"/>
          </p:nvPr>
        </p:nvSpPr>
        <p:spPr>
          <a:xfrm>
            <a:off x="685799" y="1150076"/>
            <a:ext cx="3659389" cy="4557849"/>
          </a:xfrm>
        </p:spPr>
        <p:txBody>
          <a:bodyPr>
            <a:normAutofit/>
          </a:bodyPr>
          <a:lstStyle/>
          <a:p>
            <a:pPr algn="r"/>
            <a:r>
              <a:rPr lang="en-US" altLang="zh-CN" dirty="0"/>
              <a:t>Contribution</a:t>
            </a:r>
            <a:endParaRPr lang="zh-CN" altLang="en-US" dirty="0"/>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441C57A-3002-E0D9-B3D4-D02A5D070E11}"/>
              </a:ext>
            </a:extLst>
          </p:cNvPr>
          <p:cNvSpPr txBox="1"/>
          <p:nvPr/>
        </p:nvSpPr>
        <p:spPr>
          <a:xfrm>
            <a:off x="1611823" y="6187246"/>
            <a:ext cx="8968353" cy="369332"/>
          </a:xfrm>
          <a:prstGeom prst="rect">
            <a:avLst/>
          </a:prstGeom>
          <a:noFill/>
        </p:spPr>
        <p:txBody>
          <a:bodyPr wrap="none" rtlCol="0">
            <a:spAutoFit/>
          </a:bodyPr>
          <a:lstStyle/>
          <a:p>
            <a:r>
              <a:rPr kumimoji="1" lang="en-US" altLang="zh-CN" i="1" dirty="0"/>
              <a:t>We would like to show contribution due to a Git problem that might show wrong contribution.</a:t>
            </a:r>
            <a:endParaRPr kumimoji="1" lang="zh-CN" altLang="en-US" i="1" dirty="0"/>
          </a:p>
        </p:txBody>
      </p:sp>
      <p:sp>
        <p:nvSpPr>
          <p:cNvPr id="7" name="文本框 6">
            <a:extLst>
              <a:ext uri="{FF2B5EF4-FFF2-40B4-BE49-F238E27FC236}">
                <a16:creationId xmlns:a16="http://schemas.microsoft.com/office/drawing/2014/main" id="{FEAA60B2-81E1-D05A-9E50-7C477E522600}"/>
              </a:ext>
            </a:extLst>
          </p:cNvPr>
          <p:cNvSpPr txBox="1"/>
          <p:nvPr/>
        </p:nvSpPr>
        <p:spPr>
          <a:xfrm>
            <a:off x="7078108" y="2021372"/>
            <a:ext cx="5230014"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Yuewen</a:t>
            </a:r>
            <a:r>
              <a:rPr lang="en-US" altLang="zh-CN" dirty="0"/>
              <a:t> Zhang:</a:t>
            </a:r>
          </a:p>
          <a:p>
            <a:pPr marL="742950" lvl="1" indent="-285750">
              <a:buFont typeface="Arial" panose="020B0604020202020204" pitchFamily="34" charset="0"/>
              <a:buChar char="•"/>
            </a:pPr>
            <a:r>
              <a:rPr lang="en-US" altLang="zh-CN" dirty="0"/>
              <a:t>Logged In</a:t>
            </a:r>
          </a:p>
          <a:p>
            <a:pPr marL="742950" lvl="1" indent="-285750">
              <a:buFont typeface="Arial" panose="020B0604020202020204" pitchFamily="34" charset="0"/>
              <a:buChar char="•"/>
            </a:pPr>
            <a:r>
              <a:rPr lang="en-US" altLang="zh-CN" dirty="0"/>
              <a:t>Weather</a:t>
            </a:r>
          </a:p>
          <a:p>
            <a:pPr marL="742950" lvl="1" indent="-285750">
              <a:buFont typeface="Arial" panose="020B0604020202020204" pitchFamily="34" charset="0"/>
              <a:buChar char="•"/>
            </a:pPr>
            <a:r>
              <a:rPr lang="en-US" altLang="zh-CN" dirty="0"/>
              <a:t>Group</a:t>
            </a:r>
          </a:p>
          <a:p>
            <a:pPr marL="742950" lvl="1" indent="-285750">
              <a:buFont typeface="Arial" panose="020B0604020202020204" pitchFamily="34" charset="0"/>
              <a:buChar char="•"/>
            </a:pPr>
            <a:r>
              <a:rPr lang="en-US" altLang="zh-CN" dirty="0"/>
              <a:t>Code Connection and Debugging</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err="1"/>
              <a:t>Zhikang</a:t>
            </a:r>
            <a:r>
              <a:rPr lang="en-US" altLang="zh-CN" dirty="0"/>
              <a:t> Tian:</a:t>
            </a:r>
          </a:p>
          <a:p>
            <a:pPr marL="742950" lvl="1" indent="-285750">
              <a:buFont typeface="Arial" panose="020B0604020202020204" pitchFamily="34" charset="0"/>
              <a:buChar char="•"/>
            </a:pPr>
            <a:r>
              <a:rPr lang="en-US" altLang="zh-CN" dirty="0"/>
              <a:t>Git Organization</a:t>
            </a:r>
          </a:p>
          <a:p>
            <a:pPr marL="742950" lvl="1" indent="-285750">
              <a:buFont typeface="Arial" panose="020B0604020202020204" pitchFamily="34" charset="0"/>
              <a:buChar char="•"/>
            </a:pPr>
            <a:r>
              <a:rPr lang="en-US" altLang="zh-CN" dirty="0"/>
              <a:t>Trip</a:t>
            </a:r>
          </a:p>
          <a:p>
            <a:pPr marL="742950" lvl="1" indent="-285750">
              <a:buFont typeface="Arial" panose="020B0604020202020204" pitchFamily="34" charset="0"/>
              <a:buChar char="•"/>
            </a:pPr>
            <a:r>
              <a:rPr lang="en-US" altLang="zh-CN" dirty="0"/>
              <a:t>Documentation</a:t>
            </a:r>
          </a:p>
          <a:p>
            <a:pPr marL="742950" lvl="1" indent="-285750">
              <a:buFont typeface="Arial" panose="020B0604020202020204" pitchFamily="34" charset="0"/>
              <a:buChar char="•"/>
            </a:pPr>
            <a:r>
              <a:rPr lang="en-US" altLang="zh-CN" dirty="0"/>
              <a:t>Presentation Contents</a:t>
            </a:r>
            <a:endParaRPr kumimoji="1" lang="zh-CN" altLang="en-US" dirty="0"/>
          </a:p>
        </p:txBody>
      </p:sp>
      <p:sp>
        <p:nvSpPr>
          <p:cNvPr id="2" name="文本框 1">
            <a:extLst>
              <a:ext uri="{FF2B5EF4-FFF2-40B4-BE49-F238E27FC236}">
                <a16:creationId xmlns:a16="http://schemas.microsoft.com/office/drawing/2014/main" id="{31A938B4-75A4-48BA-D972-CA3CBA952812}"/>
              </a:ext>
            </a:extLst>
          </p:cNvPr>
          <p:cNvSpPr txBox="1"/>
          <p:nvPr/>
        </p:nvSpPr>
        <p:spPr>
          <a:xfrm>
            <a:off x="4899168" y="2028615"/>
            <a:ext cx="2353529" cy="2862322"/>
          </a:xfrm>
          <a:prstGeom prst="rect">
            <a:avLst/>
          </a:prstGeom>
          <a:noFill/>
        </p:spPr>
        <p:txBody>
          <a:bodyPr wrap="none" rtlCol="0">
            <a:spAutoFit/>
          </a:bodyPr>
          <a:lstStyle/>
          <a:p>
            <a:pPr marL="285750" indent="-285750">
              <a:buFont typeface="Arial" panose="020B0604020202020204" pitchFamily="34" charset="0"/>
              <a:buChar char="•"/>
            </a:pPr>
            <a:r>
              <a:rPr lang="en-US" altLang="zh-CN" dirty="0"/>
              <a:t>Alice Baker:</a:t>
            </a:r>
          </a:p>
          <a:p>
            <a:pPr marL="742950" lvl="1" indent="-285750">
              <a:buFont typeface="Arial" panose="020B0604020202020204" pitchFamily="34" charset="0"/>
              <a:buChar char="•"/>
            </a:pPr>
            <a:r>
              <a:rPr lang="en-US" altLang="zh-CN" dirty="0"/>
              <a:t>Sign Up</a:t>
            </a:r>
          </a:p>
          <a:p>
            <a:pPr marL="742950" lvl="1" indent="-285750">
              <a:buFont typeface="Arial" panose="020B0604020202020204" pitchFamily="34" charset="0"/>
              <a:buChar char="•"/>
            </a:pPr>
            <a:r>
              <a:rPr lang="en-US" altLang="zh-CN" dirty="0"/>
              <a:t>Log In</a:t>
            </a:r>
          </a:p>
          <a:p>
            <a:pPr marL="742950" lvl="1" indent="-285750">
              <a:buFont typeface="Arial" panose="020B0604020202020204" pitchFamily="34" charset="0"/>
              <a:buChar char="•"/>
            </a:pPr>
            <a:r>
              <a:rPr lang="en-US" altLang="zh-CN" dirty="0"/>
              <a:t>Air Quality</a:t>
            </a:r>
          </a:p>
          <a:p>
            <a:pPr marL="742950" lvl="1" indent="-285750">
              <a:buFont typeface="Arial" panose="020B0604020202020204" pitchFamily="34" charset="0"/>
              <a:buChar char="•"/>
            </a:pPr>
            <a:r>
              <a:rPr lang="en-US" altLang="zh-CN" dirty="0"/>
              <a:t>API</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Yue Chen:</a:t>
            </a:r>
          </a:p>
          <a:p>
            <a:pPr marL="742950" lvl="1" indent="-285750">
              <a:buFont typeface="Arial" panose="020B0604020202020204" pitchFamily="34" charset="0"/>
              <a:buChar char="•"/>
            </a:pPr>
            <a:r>
              <a:rPr lang="en-US" altLang="zh-CN" dirty="0"/>
              <a:t>Group</a:t>
            </a:r>
          </a:p>
          <a:p>
            <a:pPr marL="742950" lvl="1" indent="-285750">
              <a:buFont typeface="Arial" panose="020B0604020202020204" pitchFamily="34" charset="0"/>
              <a:buChar char="•"/>
            </a:pPr>
            <a:r>
              <a:rPr lang="en-US" altLang="zh-CN" dirty="0"/>
              <a:t>Domain Design</a:t>
            </a:r>
          </a:p>
          <a:p>
            <a:pPr marL="742950" lvl="1" indent="-285750">
              <a:buFont typeface="Arial" panose="020B0604020202020204" pitchFamily="34" charset="0"/>
              <a:buChar char="•"/>
            </a:pPr>
            <a:r>
              <a:rPr lang="en-US" altLang="zh-CN" dirty="0"/>
              <a:t>Test Cases</a:t>
            </a:r>
          </a:p>
        </p:txBody>
      </p:sp>
    </p:spTree>
    <p:extLst>
      <p:ext uri="{BB962C8B-B14F-4D97-AF65-F5344CB8AC3E}">
        <p14:creationId xmlns:p14="http://schemas.microsoft.com/office/powerpoint/2010/main" val="378563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54F3D1A-0C7E-4D0A-92CE-931C3E247B9A}"/>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kumimoji="1" lang="en-US" altLang="zh-CN" sz="6000"/>
              <a:t>Thank you for your participation</a:t>
            </a:r>
          </a:p>
        </p:txBody>
      </p:sp>
      <p:sp>
        <p:nvSpPr>
          <p:cNvPr id="3" name="文本占位符 2">
            <a:extLst>
              <a:ext uri="{FF2B5EF4-FFF2-40B4-BE49-F238E27FC236}">
                <a16:creationId xmlns:a16="http://schemas.microsoft.com/office/drawing/2014/main" id="{FE406C31-451A-9C54-28D1-A641F9EDFCFA}"/>
              </a:ext>
            </a:extLst>
          </p:cNvPr>
          <p:cNvSpPr>
            <a:spLocks noGrp="1"/>
          </p:cNvSpPr>
          <p:nvPr>
            <p:ph type="body" idx="1"/>
          </p:nvPr>
        </p:nvSpPr>
        <p:spPr>
          <a:xfrm>
            <a:off x="2497137" y="3940629"/>
            <a:ext cx="7197726" cy="1240970"/>
          </a:xfrm>
        </p:spPr>
        <p:txBody>
          <a:bodyPr vert="horz" lIns="91440" tIns="45720" rIns="91440" bIns="45720" rtlCol="0" anchor="t">
            <a:normAutofit/>
          </a:bodyPr>
          <a:lstStyle/>
          <a:p>
            <a:pPr algn="ctr"/>
            <a:r>
              <a:rPr kumimoji="1" lang="en-US" altLang="zh-CN" sz="1800"/>
              <a:t>Presented by team24</a:t>
            </a:r>
          </a:p>
        </p:txBody>
      </p:sp>
      <p:cxnSp>
        <p:nvCxnSpPr>
          <p:cNvPr id="12" name="Straight Connector 11">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65833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bstract background">
            <a:extLst>
              <a:ext uri="{FF2B5EF4-FFF2-40B4-BE49-F238E27FC236}">
                <a16:creationId xmlns:a16="http://schemas.microsoft.com/office/drawing/2014/main" id="{27B97575-E9F3-0B4B-C759-5FE519B78344}"/>
              </a:ext>
            </a:extLst>
          </p:cNvPr>
          <p:cNvPicPr>
            <a:picLocks noChangeAspect="1"/>
          </p:cNvPicPr>
          <p:nvPr/>
        </p:nvPicPr>
        <p:blipFill rotWithShape="1">
          <a:blip r:embed="rId2">
            <a:alphaModFix amt="20000"/>
          </a:blip>
          <a:srcRect t="6250"/>
          <a:stretch/>
        </p:blipFill>
        <p:spPr>
          <a:xfrm>
            <a:off x="20" y="0"/>
            <a:ext cx="12191980" cy="6857990"/>
          </a:xfrm>
          <a:prstGeom prst="rect">
            <a:avLst/>
          </a:prstGeom>
        </p:spPr>
      </p:pic>
      <p:sp>
        <p:nvSpPr>
          <p:cNvPr id="2" name="标题 1">
            <a:extLst>
              <a:ext uri="{FF2B5EF4-FFF2-40B4-BE49-F238E27FC236}">
                <a16:creationId xmlns:a16="http://schemas.microsoft.com/office/drawing/2014/main" id="{94C38E06-9770-E170-807C-1FBCE3AB47F7}"/>
              </a:ext>
            </a:extLst>
          </p:cNvPr>
          <p:cNvSpPr>
            <a:spLocks noGrp="1"/>
          </p:cNvSpPr>
          <p:nvPr>
            <p:ph type="title" idx="4294967295"/>
          </p:nvPr>
        </p:nvSpPr>
        <p:spPr>
          <a:xfrm>
            <a:off x="2073393" y="194635"/>
            <a:ext cx="3440113" cy="1698008"/>
          </a:xfrm>
        </p:spPr>
        <p:txBody>
          <a:bodyPr>
            <a:normAutofit/>
          </a:bodyPr>
          <a:lstStyle/>
          <a:p>
            <a:pPr algn="ctr"/>
            <a:r>
              <a:rPr kumimoji="1" lang="en-US" altLang="zh-CN" dirty="0">
                <a:solidFill>
                  <a:srgbClr val="FFFFFF"/>
                </a:solidFill>
              </a:rPr>
              <a:t>API Endpoint 1</a:t>
            </a:r>
            <a:br>
              <a:rPr kumimoji="1" lang="en-US" altLang="zh-CN" dirty="0">
                <a:solidFill>
                  <a:srgbClr val="FFFFFF"/>
                </a:solidFill>
              </a:rPr>
            </a:br>
            <a:r>
              <a:rPr kumimoji="1" lang="en-US" altLang="zh-CN" dirty="0">
                <a:solidFill>
                  <a:srgbClr val="FFFFFF"/>
                </a:solidFill>
              </a:rPr>
              <a:t>Weather status</a:t>
            </a:r>
            <a:endParaRPr kumimoji="1" lang="zh-CN" altLang="en-US" dirty="0">
              <a:solidFill>
                <a:srgbClr val="FFFFFF"/>
              </a:solidFill>
            </a:endParaRPr>
          </a:p>
        </p:txBody>
      </p:sp>
      <p:graphicFrame>
        <p:nvGraphicFramePr>
          <p:cNvPr id="5" name="内容占位符 2">
            <a:extLst>
              <a:ext uri="{FF2B5EF4-FFF2-40B4-BE49-F238E27FC236}">
                <a16:creationId xmlns:a16="http://schemas.microsoft.com/office/drawing/2014/main" id="{D995A4A6-B069-9764-1353-6A5ACC3970DB}"/>
              </a:ext>
            </a:extLst>
          </p:cNvPr>
          <p:cNvGraphicFramePr>
            <a:graphicFrameLocks noGrp="1"/>
          </p:cNvGraphicFramePr>
          <p:nvPr>
            <p:ph idx="4294967295"/>
            <p:extLst>
              <p:ext uri="{D42A27DB-BD31-4B8C-83A1-F6EECF244321}">
                <p14:modId xmlns:p14="http://schemas.microsoft.com/office/powerpoint/2010/main" val="2877678255"/>
              </p:ext>
            </p:extLst>
          </p:nvPr>
        </p:nvGraphicFramePr>
        <p:xfrm>
          <a:off x="222968" y="1645198"/>
          <a:ext cx="6102676" cy="4833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形 5" descr="物联网 轮廓">
            <a:extLst>
              <a:ext uri="{FF2B5EF4-FFF2-40B4-BE49-F238E27FC236}">
                <a16:creationId xmlns:a16="http://schemas.microsoft.com/office/drawing/2014/main" id="{12B663F8-D64C-D2D9-FB66-57B97ABE47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973" y="318357"/>
            <a:ext cx="1450563" cy="1450563"/>
          </a:xfrm>
          <a:prstGeom prst="rect">
            <a:avLst/>
          </a:prstGeom>
        </p:spPr>
      </p:pic>
      <p:pic>
        <p:nvPicPr>
          <p:cNvPr id="4" name="图片 3">
            <a:extLst>
              <a:ext uri="{FF2B5EF4-FFF2-40B4-BE49-F238E27FC236}">
                <a16:creationId xmlns:a16="http://schemas.microsoft.com/office/drawing/2014/main" id="{4C159A0F-4C3C-9176-B0CE-44A13346302F}"/>
              </a:ext>
            </a:extLst>
          </p:cNvPr>
          <p:cNvPicPr>
            <a:picLocks noChangeAspect="1"/>
          </p:cNvPicPr>
          <p:nvPr/>
        </p:nvPicPr>
        <p:blipFill>
          <a:blip r:embed="rId10"/>
          <a:stretch>
            <a:fillRect/>
          </a:stretch>
        </p:blipFill>
        <p:spPr>
          <a:xfrm>
            <a:off x="6525575" y="852482"/>
            <a:ext cx="5546887" cy="5153026"/>
          </a:xfrm>
          <a:prstGeom prst="roundRect">
            <a:avLst>
              <a:gd name="adj" fmla="val 251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22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a:extLst>
              <a:ext uri="{FF2B5EF4-FFF2-40B4-BE49-F238E27FC236}">
                <a16:creationId xmlns:a16="http://schemas.microsoft.com/office/drawing/2014/main" id="{5A7FAD5F-88C2-9236-79C8-0E0629180025}"/>
              </a:ext>
            </a:extLst>
          </p:cNvPr>
          <p:cNvPicPr>
            <a:picLocks noChangeAspect="1"/>
          </p:cNvPicPr>
          <p:nvPr/>
        </p:nvPicPr>
        <p:blipFill rotWithShape="1">
          <a:blip r:embed="rId3">
            <a:alphaModFix amt="20000"/>
          </a:blip>
          <a:srcRect t="6250"/>
          <a:stretch/>
        </p:blipFill>
        <p:spPr>
          <a:xfrm>
            <a:off x="-6330" y="-3572"/>
            <a:ext cx="12191980" cy="6857990"/>
          </a:xfrm>
          <a:prstGeom prst="rect">
            <a:avLst/>
          </a:prstGeom>
        </p:spPr>
      </p:pic>
      <p:pic>
        <p:nvPicPr>
          <p:cNvPr id="11" name="Picture 10">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B61E4EF6-AA2F-84A1-5509-122A2951F885}"/>
              </a:ext>
            </a:extLst>
          </p:cNvPr>
          <p:cNvSpPr>
            <a:spLocks noGrp="1"/>
          </p:cNvSpPr>
          <p:nvPr>
            <p:ph type="title"/>
          </p:nvPr>
        </p:nvSpPr>
        <p:spPr>
          <a:xfrm>
            <a:off x="7455615" y="423908"/>
            <a:ext cx="3071720" cy="1456267"/>
          </a:xfrm>
        </p:spPr>
        <p:txBody>
          <a:bodyPr>
            <a:normAutofit fontScale="90000"/>
          </a:bodyPr>
          <a:lstStyle/>
          <a:p>
            <a:pPr algn="ctr"/>
            <a:r>
              <a:rPr kumimoji="1" lang="en-US" altLang="zh-CN" dirty="0"/>
              <a:t>API Endpoint 2</a:t>
            </a:r>
            <a:br>
              <a:rPr kumimoji="1" lang="en-US" altLang="zh-CN" dirty="0"/>
            </a:br>
            <a:r>
              <a:rPr kumimoji="1" lang="en-US" altLang="zh-CN" dirty="0"/>
              <a:t>air quality</a:t>
            </a:r>
            <a:endParaRPr kumimoji="1" lang="zh-CN" altLang="en-US" dirty="0"/>
          </a:p>
        </p:txBody>
      </p:sp>
      <p:pic>
        <p:nvPicPr>
          <p:cNvPr id="4" name="图片 3">
            <a:extLst>
              <a:ext uri="{FF2B5EF4-FFF2-40B4-BE49-F238E27FC236}">
                <a16:creationId xmlns:a16="http://schemas.microsoft.com/office/drawing/2014/main" id="{3A68AAC0-118B-D5D4-76D5-38399E74091D}"/>
              </a:ext>
            </a:extLst>
          </p:cNvPr>
          <p:cNvPicPr>
            <a:picLocks noChangeAspect="1"/>
          </p:cNvPicPr>
          <p:nvPr/>
        </p:nvPicPr>
        <p:blipFill>
          <a:blip r:embed="rId5"/>
          <a:stretch>
            <a:fillRect/>
          </a:stretch>
        </p:blipFill>
        <p:spPr>
          <a:xfrm>
            <a:off x="275034" y="507304"/>
            <a:ext cx="5522266" cy="5838034"/>
          </a:xfrm>
          <a:prstGeom prst="roundRect">
            <a:avLst>
              <a:gd name="adj" fmla="val 623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形 6" descr="剪贴板徽章 纯色填充">
            <a:extLst>
              <a:ext uri="{FF2B5EF4-FFF2-40B4-BE49-F238E27FC236}">
                <a16:creationId xmlns:a16="http://schemas.microsoft.com/office/drawing/2014/main" id="{07F3B6C5-F224-2DAB-F1F5-33894B7315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4702" y="693737"/>
            <a:ext cx="914400" cy="914400"/>
          </a:xfrm>
          <a:prstGeom prst="rect">
            <a:avLst/>
          </a:prstGeom>
        </p:spPr>
      </p:pic>
      <p:graphicFrame>
        <p:nvGraphicFramePr>
          <p:cNvPr id="13" name="内容占位符 2">
            <a:extLst>
              <a:ext uri="{FF2B5EF4-FFF2-40B4-BE49-F238E27FC236}">
                <a16:creationId xmlns:a16="http://schemas.microsoft.com/office/drawing/2014/main" id="{DBA81C0C-01B4-6FC4-E198-BD51903BFECE}"/>
              </a:ext>
            </a:extLst>
          </p:cNvPr>
          <p:cNvGraphicFramePr>
            <a:graphicFrameLocks/>
          </p:cNvGraphicFramePr>
          <p:nvPr>
            <p:extLst>
              <p:ext uri="{D42A27DB-BD31-4B8C-83A1-F6EECF244321}">
                <p14:modId xmlns:p14="http://schemas.microsoft.com/office/powerpoint/2010/main" val="3537229136"/>
              </p:ext>
            </p:extLst>
          </p:nvPr>
        </p:nvGraphicFramePr>
        <p:xfrm>
          <a:off x="6096000" y="1628082"/>
          <a:ext cx="5522266" cy="48201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76438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13C67-E5FC-6BF3-8CD3-E93B9B849179}"/>
              </a:ext>
            </a:extLst>
          </p:cNvPr>
          <p:cNvSpPr>
            <a:spLocks noGrp="1"/>
          </p:cNvSpPr>
          <p:nvPr>
            <p:ph type="title"/>
          </p:nvPr>
        </p:nvSpPr>
        <p:spPr>
          <a:xfrm>
            <a:off x="4917879" y="334960"/>
            <a:ext cx="6593075" cy="1612490"/>
          </a:xfrm>
        </p:spPr>
        <p:txBody>
          <a:bodyPr>
            <a:normAutofit/>
          </a:bodyPr>
          <a:lstStyle/>
          <a:p>
            <a:pPr algn="ctr"/>
            <a:r>
              <a:rPr kumimoji="1" lang="en-US" altLang="zh-CN" dirty="0"/>
              <a:t>Specification</a:t>
            </a:r>
            <a:endParaRPr kumimoji="1" lang="zh-CN" altLang="en-US" dirty="0"/>
          </a:p>
        </p:txBody>
      </p:sp>
      <p:pic>
        <p:nvPicPr>
          <p:cNvPr id="5" name="Picture 4" descr="Commuters overlayed with colourful bokeh at night">
            <a:extLst>
              <a:ext uri="{FF2B5EF4-FFF2-40B4-BE49-F238E27FC236}">
                <a16:creationId xmlns:a16="http://schemas.microsoft.com/office/drawing/2014/main" id="{ED6B6E0A-BEC4-AB36-22BC-AE53F92EDEA0}"/>
              </a:ext>
            </a:extLst>
          </p:cNvPr>
          <p:cNvPicPr>
            <a:picLocks noChangeAspect="1"/>
          </p:cNvPicPr>
          <p:nvPr/>
        </p:nvPicPr>
        <p:blipFill rotWithShape="1">
          <a:blip r:embed="rId3"/>
          <a:srcRect l="23983" r="30893" b="-2"/>
          <a:stretch/>
        </p:blipFill>
        <p:spPr>
          <a:xfrm>
            <a:off x="20" y="975"/>
            <a:ext cx="4635988" cy="6858000"/>
          </a:xfrm>
          <a:prstGeom prst="rect">
            <a:avLst/>
          </a:prstGeom>
        </p:spPr>
      </p:pic>
      <p:sp>
        <p:nvSpPr>
          <p:cNvPr id="3" name="内容占位符 2">
            <a:extLst>
              <a:ext uri="{FF2B5EF4-FFF2-40B4-BE49-F238E27FC236}">
                <a16:creationId xmlns:a16="http://schemas.microsoft.com/office/drawing/2014/main" id="{BE7679B5-A026-ADA5-B968-E46FFC88A987}"/>
              </a:ext>
            </a:extLst>
          </p:cNvPr>
          <p:cNvSpPr>
            <a:spLocks noGrp="1"/>
          </p:cNvSpPr>
          <p:nvPr>
            <p:ph idx="1"/>
          </p:nvPr>
        </p:nvSpPr>
        <p:spPr>
          <a:xfrm>
            <a:off x="6308942" y="1734237"/>
            <a:ext cx="5771983" cy="4484666"/>
          </a:xfrm>
        </p:spPr>
        <p:txBody>
          <a:bodyPr>
            <a:normAutofit/>
          </a:bodyPr>
          <a:lstStyle/>
          <a:p>
            <a:pPr lvl="1"/>
            <a:r>
              <a:rPr kumimoji="1" lang="en-US" altLang="zh-CN" dirty="0"/>
              <a:t>New User Sign Up: username and location</a:t>
            </a:r>
          </a:p>
          <a:p>
            <a:pPr lvl="1"/>
            <a:r>
              <a:rPr kumimoji="1" lang="en-US" altLang="zh-CN" dirty="0"/>
              <a:t>User Login</a:t>
            </a:r>
          </a:p>
          <a:p>
            <a:pPr lvl="2"/>
            <a:r>
              <a:rPr kumimoji="1" lang="en-US" altLang="zh-CN" sz="1600" dirty="0"/>
              <a:t>Get Weather: Get weather conditions from the API</a:t>
            </a:r>
          </a:p>
          <a:p>
            <a:pPr lvl="2"/>
            <a:r>
              <a:rPr kumimoji="1" lang="en-US" altLang="zh-CN" sz="1600" dirty="0"/>
              <a:t>Portal to Group: </a:t>
            </a:r>
            <a:r>
              <a:rPr kumimoji="1" lang="en-US" altLang="zh-CN" sz="1600" dirty="0" err="1"/>
              <a:t>GroupView</a:t>
            </a:r>
            <a:r>
              <a:rPr kumimoji="1" lang="en-US" altLang="zh-CN" sz="1600" dirty="0"/>
              <a:t>, access to group features</a:t>
            </a:r>
          </a:p>
          <a:p>
            <a:pPr lvl="2"/>
            <a:r>
              <a:rPr kumimoji="1" lang="en-US" altLang="zh-CN" sz="1600" dirty="0"/>
              <a:t>(Not Ready) Portal to Trip</a:t>
            </a:r>
          </a:p>
          <a:p>
            <a:pPr lvl="1"/>
            <a:r>
              <a:rPr kumimoji="1" lang="en-US" altLang="zh-CN" dirty="0"/>
              <a:t>Group </a:t>
            </a:r>
          </a:p>
          <a:p>
            <a:pPr lvl="2"/>
            <a:r>
              <a:rPr kumimoji="1" lang="en-US" altLang="zh-CN" sz="1600" dirty="0"/>
              <a:t>Create Group</a:t>
            </a:r>
          </a:p>
          <a:p>
            <a:pPr lvl="2"/>
            <a:r>
              <a:rPr kumimoji="1" lang="en-US" altLang="zh-CN" sz="1600" dirty="0"/>
              <a:t>Edit Group</a:t>
            </a:r>
          </a:p>
          <a:p>
            <a:pPr lvl="1"/>
            <a:r>
              <a:rPr kumimoji="1" lang="en-US" altLang="zh-CN" dirty="0"/>
              <a:t>Trip</a:t>
            </a:r>
          </a:p>
          <a:p>
            <a:pPr lvl="2"/>
            <a:r>
              <a:rPr kumimoji="1" lang="en-US" altLang="zh-CN" sz="1600" dirty="0"/>
              <a:t>Create Trip</a:t>
            </a:r>
          </a:p>
          <a:p>
            <a:pPr lvl="2"/>
            <a:r>
              <a:rPr kumimoji="1" lang="en-US" altLang="zh-CN" sz="1600" dirty="0"/>
              <a:t>Edit Trip</a:t>
            </a:r>
          </a:p>
          <a:p>
            <a:pPr lvl="1"/>
            <a:endParaRPr kumimoji="1" lang="zh-CN" altLang="en-US" dirty="0"/>
          </a:p>
        </p:txBody>
      </p:sp>
      <p:pic>
        <p:nvPicPr>
          <p:cNvPr id="6" name="图形 5" descr="旅行 轮廓">
            <a:extLst>
              <a:ext uri="{FF2B5EF4-FFF2-40B4-BE49-F238E27FC236}">
                <a16:creationId xmlns:a16="http://schemas.microsoft.com/office/drawing/2014/main" id="{350A2BAE-3544-500C-9571-5D5743550B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4901001"/>
            <a:ext cx="914400" cy="914400"/>
          </a:xfrm>
          <a:prstGeom prst="rect">
            <a:avLst/>
          </a:prstGeom>
        </p:spPr>
      </p:pic>
      <p:pic>
        <p:nvPicPr>
          <p:cNvPr id="14" name="图形 13" descr="正在加载 轮廓">
            <a:extLst>
              <a:ext uri="{FF2B5EF4-FFF2-40B4-BE49-F238E27FC236}">
                <a16:creationId xmlns:a16="http://schemas.microsoft.com/office/drawing/2014/main" id="{FEBAD2F8-3EB7-79A6-23F1-D633984649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7792" y="1646052"/>
            <a:ext cx="914400" cy="914400"/>
          </a:xfrm>
          <a:prstGeom prst="rect">
            <a:avLst/>
          </a:prstGeom>
        </p:spPr>
      </p:pic>
      <p:pic>
        <p:nvPicPr>
          <p:cNvPr id="16" name="图形 15" descr="入口 轮廓">
            <a:extLst>
              <a:ext uri="{FF2B5EF4-FFF2-40B4-BE49-F238E27FC236}">
                <a16:creationId xmlns:a16="http://schemas.microsoft.com/office/drawing/2014/main" id="{B1F8B79F-0460-1E29-B5D8-B60BEF9C34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59677" y="2716253"/>
            <a:ext cx="780771" cy="780771"/>
          </a:xfrm>
          <a:prstGeom prst="rect">
            <a:avLst/>
          </a:prstGeom>
        </p:spPr>
      </p:pic>
      <p:pic>
        <p:nvPicPr>
          <p:cNvPr id="18" name="图形 17" descr="用户 轮廓">
            <a:extLst>
              <a:ext uri="{FF2B5EF4-FFF2-40B4-BE49-F238E27FC236}">
                <a16:creationId xmlns:a16="http://schemas.microsoft.com/office/drawing/2014/main" id="{02E3A3C4-11DF-AA65-6EFA-AC33DB0A4F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92862" y="3808627"/>
            <a:ext cx="914400" cy="914400"/>
          </a:xfrm>
          <a:prstGeom prst="rect">
            <a:avLst/>
          </a:prstGeom>
        </p:spPr>
      </p:pic>
    </p:spTree>
    <p:extLst>
      <p:ext uri="{BB962C8B-B14F-4D97-AF65-F5344CB8AC3E}">
        <p14:creationId xmlns:p14="http://schemas.microsoft.com/office/powerpoint/2010/main" val="417781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p:txBody>
          <a:bodyPr/>
          <a:lstStyle/>
          <a:p>
            <a:r>
              <a:rPr kumimoji="1" lang="en-US" altLang="zh-CN" dirty="0"/>
              <a:t>demo</a:t>
            </a:r>
            <a:endParaRPr kumimoji="1" lang="zh-CN" altLang="en-US" dirty="0"/>
          </a:p>
        </p:txBody>
      </p:sp>
      <p:sp>
        <p:nvSpPr>
          <p:cNvPr id="3" name="内容占位符 2">
            <a:extLst>
              <a:ext uri="{FF2B5EF4-FFF2-40B4-BE49-F238E27FC236}">
                <a16:creationId xmlns:a16="http://schemas.microsoft.com/office/drawing/2014/main" id="{D01AE82A-F2D6-65CF-6407-45F12F5F90DB}"/>
              </a:ext>
            </a:extLst>
          </p:cNvPr>
          <p:cNvSpPr>
            <a:spLocks noGrp="1"/>
          </p:cNvSpPr>
          <p:nvPr>
            <p:ph idx="1"/>
          </p:nvPr>
        </p:nvSpPr>
        <p:spPr/>
        <p:txBody>
          <a:bodyPr/>
          <a:lstStyle/>
          <a:p>
            <a:r>
              <a:rPr kumimoji="1" lang="en-US" altLang="zh-CN" dirty="0"/>
              <a:t>DEMO VIDEO HERE</a:t>
            </a:r>
            <a:br>
              <a:rPr kumimoji="1" lang="en-US" altLang="zh-CN" dirty="0"/>
            </a:br>
            <a:r>
              <a:rPr kumimoji="1" lang="en-US" altLang="zh-CN" dirty="0"/>
              <a:t>(&lt;5 min length)</a:t>
            </a:r>
            <a:endParaRPr kumimoji="1" lang="zh-CN" altLang="en-US" dirty="0"/>
          </a:p>
        </p:txBody>
      </p:sp>
    </p:spTree>
    <p:extLst>
      <p:ext uri="{BB962C8B-B14F-4D97-AF65-F5344CB8AC3E}">
        <p14:creationId xmlns:p14="http://schemas.microsoft.com/office/powerpoint/2010/main" val="319169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8A9487CD-7D0F-41CA-BC10-EA03D14049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7" name="Picture 5" descr="背景图案&#10;&#10;描述已自动生成">
            <a:extLst>
              <a:ext uri="{FF2B5EF4-FFF2-40B4-BE49-F238E27FC236}">
                <a16:creationId xmlns:a16="http://schemas.microsoft.com/office/drawing/2014/main" id="{EDE22147-0017-DF51-4FBD-532362C213CB}"/>
              </a:ext>
            </a:extLst>
          </p:cNvPr>
          <p:cNvPicPr>
            <a:picLocks noChangeAspect="1"/>
          </p:cNvPicPr>
          <p:nvPr/>
        </p:nvPicPr>
        <p:blipFill rotWithShape="1">
          <a:blip r:embed="rId4"/>
          <a:srcRect t="6747" r="-2" b="20467"/>
          <a:stretch/>
        </p:blipFill>
        <p:spPr>
          <a:xfrm>
            <a:off x="20" y="975"/>
            <a:ext cx="7552924" cy="6858000"/>
          </a:xfrm>
          <a:prstGeom prst="rect">
            <a:avLst/>
          </a:prstGeom>
        </p:spPr>
      </p:pic>
      <p:pic>
        <p:nvPicPr>
          <p:cNvPr id="18" name="Picture 11">
            <a:extLst>
              <a:ext uri="{FF2B5EF4-FFF2-40B4-BE49-F238E27FC236}">
                <a16:creationId xmlns:a16="http://schemas.microsoft.com/office/drawing/2014/main" id="{A3DB6EEB-9606-4725-9F53-8A88BE62BC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标题 3">
            <a:extLst>
              <a:ext uri="{FF2B5EF4-FFF2-40B4-BE49-F238E27FC236}">
                <a16:creationId xmlns:a16="http://schemas.microsoft.com/office/drawing/2014/main" id="{45149900-A9A3-E6E8-724E-0FB400039A0F}"/>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altLang="zh-CN" sz="4800"/>
              <a:t>Software design</a:t>
            </a:r>
          </a:p>
        </p:txBody>
      </p:sp>
    </p:spTree>
    <p:extLst>
      <p:ext uri="{BB962C8B-B14F-4D97-AF65-F5344CB8AC3E}">
        <p14:creationId xmlns:p14="http://schemas.microsoft.com/office/powerpoint/2010/main" val="4153307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FC4D312-9963-BB1B-93A1-9475B799A4C3}"/>
              </a:ext>
            </a:extLst>
          </p:cNvPr>
          <p:cNvSpPr>
            <a:spLocks noGrp="1"/>
          </p:cNvSpPr>
          <p:nvPr>
            <p:ph type="title"/>
          </p:nvPr>
        </p:nvSpPr>
        <p:spPr>
          <a:xfrm>
            <a:off x="673110" y="2615128"/>
            <a:ext cx="3659389" cy="2948754"/>
          </a:xfrm>
        </p:spPr>
        <p:txBody>
          <a:bodyPr>
            <a:normAutofit/>
          </a:bodyPr>
          <a:lstStyle/>
          <a:p>
            <a:pPr algn="r"/>
            <a:r>
              <a:rPr kumimoji="1" lang="en-US" altLang="zh-CN" dirty="0"/>
              <a:t>SOLID principles</a:t>
            </a:r>
            <a:endParaRPr kumimoji="1" lang="zh-CN" altLang="en-US" dirty="0"/>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309F6477-C0A7-6076-2265-78EC7DC8D476}"/>
              </a:ext>
            </a:extLst>
          </p:cNvPr>
          <p:cNvSpPr>
            <a:spLocks noGrp="1"/>
          </p:cNvSpPr>
          <p:nvPr>
            <p:ph idx="1"/>
          </p:nvPr>
        </p:nvSpPr>
        <p:spPr>
          <a:xfrm>
            <a:off x="5001348" y="1250284"/>
            <a:ext cx="6723171" cy="4557849"/>
          </a:xfrm>
        </p:spPr>
        <p:txBody>
          <a:bodyPr>
            <a:normAutofit/>
          </a:bodyPr>
          <a:lstStyle/>
          <a:p>
            <a:r>
              <a:rPr lang="en-CA" altLang="zh-CN" sz="2000" dirty="0"/>
              <a:t>While we design our program and codes, we followed the principles what we have learnt in this course, by adherence to SOLID principles, our codes are promoted to be more understandable, flexible, and maintainable software design.</a:t>
            </a:r>
          </a:p>
          <a:p>
            <a:r>
              <a:rPr lang="en-CA" altLang="zh-CN" sz="2000" dirty="0"/>
              <a:t>Here are the three SOLID Principles we will evaluate further:</a:t>
            </a:r>
            <a:endParaRPr lang="en-CA" altLang="zh-CN" sz="2000" i="0" u="none" strike="noStrike" dirty="0">
              <a:effectLst/>
            </a:endParaRPr>
          </a:p>
          <a:p>
            <a:pPr lvl="1"/>
            <a:r>
              <a:rPr lang="en-CA" altLang="zh-CN" sz="1800" i="0" u="none" strike="noStrike" dirty="0">
                <a:effectLst/>
              </a:rPr>
              <a:t>Single Responsibility Principle (SRP)</a:t>
            </a:r>
            <a:endParaRPr kumimoji="1" lang="en-CA" altLang="zh-CN" sz="1800" dirty="0"/>
          </a:p>
          <a:p>
            <a:pPr lvl="1"/>
            <a:r>
              <a:rPr kumimoji="1" lang="en-CA" altLang="zh-CN" sz="1800" dirty="0"/>
              <a:t>Interface Segregation Principle (ISP)</a:t>
            </a:r>
          </a:p>
          <a:p>
            <a:pPr lvl="1"/>
            <a:r>
              <a:rPr kumimoji="1" lang="en-CA" altLang="zh-CN" sz="1800" dirty="0"/>
              <a:t>Dependency Inversion Principle (DIP)</a:t>
            </a:r>
          </a:p>
          <a:p>
            <a:endParaRPr kumimoji="1" lang="zh-CN" altLang="en-US" dirty="0"/>
          </a:p>
        </p:txBody>
      </p:sp>
      <p:pic>
        <p:nvPicPr>
          <p:cNvPr id="7" name="图形 6" descr="清单演示文稿 纯色填充">
            <a:extLst>
              <a:ext uri="{FF2B5EF4-FFF2-40B4-BE49-F238E27FC236}">
                <a16:creationId xmlns:a16="http://schemas.microsoft.com/office/drawing/2014/main" id="{5028BE0E-A276-E005-D859-47F622BA27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5392" y="1854173"/>
            <a:ext cx="1574827" cy="1574827"/>
          </a:xfrm>
          <a:prstGeom prst="rect">
            <a:avLst/>
          </a:prstGeom>
        </p:spPr>
      </p:pic>
    </p:spTree>
    <p:extLst>
      <p:ext uri="{BB962C8B-B14F-4D97-AF65-F5344CB8AC3E}">
        <p14:creationId xmlns:p14="http://schemas.microsoft.com/office/powerpoint/2010/main" val="73598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BA1CC-25D7-D9F3-FCF1-2855E85483CE}"/>
              </a:ext>
            </a:extLst>
          </p:cNvPr>
          <p:cNvSpPr>
            <a:spLocks noGrp="1"/>
          </p:cNvSpPr>
          <p:nvPr>
            <p:ph type="title"/>
          </p:nvPr>
        </p:nvSpPr>
        <p:spPr>
          <a:xfrm>
            <a:off x="825909" y="808055"/>
            <a:ext cx="3979205" cy="1453363"/>
          </a:xfrm>
        </p:spPr>
        <p:txBody>
          <a:bodyPr>
            <a:normAutofit/>
          </a:bodyPr>
          <a:lstStyle/>
          <a:p>
            <a:pPr>
              <a:lnSpc>
                <a:spcPct val="90000"/>
              </a:lnSpc>
            </a:pPr>
            <a:r>
              <a:rPr kumimoji="1" lang="en-CA" altLang="zh-CN" sz="3300"/>
              <a:t>Single Responsibility Principle (SRP)</a:t>
            </a:r>
            <a:endParaRPr kumimoji="1" lang="zh-CN" altLang="en-US" sz="3300"/>
          </a:p>
        </p:txBody>
      </p:sp>
      <p:sp>
        <p:nvSpPr>
          <p:cNvPr id="3" name="内容占位符 2">
            <a:extLst>
              <a:ext uri="{FF2B5EF4-FFF2-40B4-BE49-F238E27FC236}">
                <a16:creationId xmlns:a16="http://schemas.microsoft.com/office/drawing/2014/main" id="{B634CD8D-5986-3094-1BAC-DCD678CD3718}"/>
              </a:ext>
            </a:extLst>
          </p:cNvPr>
          <p:cNvSpPr>
            <a:spLocks noGrp="1"/>
          </p:cNvSpPr>
          <p:nvPr>
            <p:ph idx="1"/>
          </p:nvPr>
        </p:nvSpPr>
        <p:spPr>
          <a:xfrm>
            <a:off x="802178" y="2261420"/>
            <a:ext cx="4002936" cy="3637935"/>
          </a:xfrm>
        </p:spPr>
        <p:txBody>
          <a:bodyPr>
            <a:normAutofit/>
          </a:bodyPr>
          <a:lstStyle/>
          <a:p>
            <a:r>
              <a:rPr kumimoji="1" lang="en-US" altLang="zh-CN" dirty="0"/>
              <a:t>In our code, one class has only one responsibility, for example, the </a:t>
            </a:r>
            <a:r>
              <a:rPr lang="en-CA" altLang="zh-CN" dirty="0" err="1">
                <a:effectLst/>
              </a:rPr>
              <a:t>APIDataAccessObject</a:t>
            </a:r>
            <a:r>
              <a:rPr lang="en-CA" altLang="zh-CN" dirty="0"/>
              <a:t> </a:t>
            </a:r>
            <a:r>
              <a:rPr kumimoji="1" lang="en-US" altLang="zh-CN" dirty="0"/>
              <a:t>class that only handles fetching weather data (GET) from the API, while View and other elements are from other classes.</a:t>
            </a:r>
          </a:p>
          <a:p>
            <a:r>
              <a:rPr kumimoji="1" lang="en-US" altLang="zh-CN" dirty="0"/>
              <a:t>Same as other use cases, each class in the code only process their own responsibility.</a:t>
            </a:r>
            <a:endParaRPr kumimoji="1" lang="zh-CN" altLang="en-US" dirty="0"/>
          </a:p>
        </p:txBody>
      </p:sp>
      <p:pic>
        <p:nvPicPr>
          <p:cNvPr id="4" name="图片 3" descr="文本&#10;&#10;描述已自动生成">
            <a:extLst>
              <a:ext uri="{FF2B5EF4-FFF2-40B4-BE49-F238E27FC236}">
                <a16:creationId xmlns:a16="http://schemas.microsoft.com/office/drawing/2014/main" id="{4378477D-F543-5533-BBB4-8925B926BB38}"/>
              </a:ext>
            </a:extLst>
          </p:cNvPr>
          <p:cNvPicPr>
            <a:picLocks noChangeAspect="1"/>
          </p:cNvPicPr>
          <p:nvPr/>
        </p:nvPicPr>
        <p:blipFill>
          <a:blip r:embed="rId2"/>
          <a:stretch>
            <a:fillRect/>
          </a:stretch>
        </p:blipFill>
        <p:spPr>
          <a:xfrm>
            <a:off x="5571725" y="796413"/>
            <a:ext cx="5531647"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90443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天体">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{987B1F17-1891-EF48-BB1C-42A819794821}tf10001058</Template>
  <TotalTime>4406</TotalTime>
  <Words>1592</Words>
  <Application>Microsoft Macintosh PowerPoint</Application>
  <PresentationFormat>宽屏</PresentationFormat>
  <Paragraphs>142</Paragraphs>
  <Slides>27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-apple-system</vt:lpstr>
      <vt:lpstr>Arial</vt:lpstr>
      <vt:lpstr>Calibri</vt:lpstr>
      <vt:lpstr>Calibri Light</vt:lpstr>
      <vt:lpstr>天体</vt:lpstr>
      <vt:lpstr>CSC207 Final Project Presentation</vt:lpstr>
      <vt:lpstr>Weather api</vt:lpstr>
      <vt:lpstr>API Endpoint 1 Weather status</vt:lpstr>
      <vt:lpstr>API Endpoint 2 air quality</vt:lpstr>
      <vt:lpstr>Specification</vt:lpstr>
      <vt:lpstr>demo</vt:lpstr>
      <vt:lpstr>Software design</vt:lpstr>
      <vt:lpstr>SOLID principles</vt:lpstr>
      <vt:lpstr>Single Responsibility Principle (SRP)</vt:lpstr>
      <vt:lpstr>Interface Segregation Principle (ISP)</vt:lpstr>
      <vt:lpstr>Dependency Inversion Principle (DIP)</vt:lpstr>
      <vt:lpstr>Clean architecture</vt:lpstr>
      <vt:lpstr>Project Clean architecture diagram </vt:lpstr>
      <vt:lpstr>ENtity UML diagram</vt:lpstr>
      <vt:lpstr>Evidence of adherence in Dependency Rule</vt:lpstr>
      <vt:lpstr>PowerPoint 演示文稿</vt:lpstr>
      <vt:lpstr>Observer Pattern</vt:lpstr>
      <vt:lpstr>Observer pattern evidence</vt:lpstr>
      <vt:lpstr>Builder pattern</vt:lpstr>
      <vt:lpstr>Builder pattern evidence</vt:lpstr>
      <vt:lpstr>Testing</vt:lpstr>
      <vt:lpstr>Testing</vt:lpstr>
      <vt:lpstr>Code organization</vt:lpstr>
      <vt:lpstr>Code organization</vt:lpstr>
      <vt:lpstr>Future works</vt:lpstr>
      <vt:lpstr>Contribution</vt:lpstr>
      <vt:lpstr>Thank you for your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CSC207 Final Project Presentation</dc:title>
  <dc:creator>Zhikang Tian</dc:creator>
  <cp:lastModifiedBy>Zhikang Tian</cp:lastModifiedBy>
  <cp:revision>5</cp:revision>
  <dcterms:created xsi:type="dcterms:W3CDTF">2023-11-30T07:09:34Z</dcterms:created>
  <dcterms:modified xsi:type="dcterms:W3CDTF">2023-12-03T08:50:33Z</dcterms:modified>
</cp:coreProperties>
</file>